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2399288" cy="43200638"/>
  <p:notesSz cx="9926638" cy="1435576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5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>
          <p15:clr>
            <a:srgbClr val="A4A3A4"/>
          </p15:clr>
        </p15:guide>
        <p15:guide id="2" pos="102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575"/>
    <a:srgbClr val="E6E6E6"/>
    <a:srgbClr val="FFFFFF"/>
    <a:srgbClr val="98C0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57DCA-B4D5-4F9E-BED1-BAF548D89B2C}" v="257" dt="2022-12-21T17:24:37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25" autoAdjust="0"/>
    <p:restoredTop sz="96353" autoAdjust="0"/>
  </p:normalViewPr>
  <p:slideViewPr>
    <p:cSldViewPr>
      <p:cViewPr>
        <p:scale>
          <a:sx n="33" d="100"/>
          <a:sy n="33" d="100"/>
        </p:scale>
        <p:origin x="2100" y="-3864"/>
      </p:cViewPr>
      <p:guideLst>
        <p:guide orient="horz" pos="13607"/>
        <p:guide pos="10205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동현(2018144014)" userId="2fea219f-ee77-42f8-a3cb-c940d966d1f8" providerId="ADAL" clId="{7D357DCA-B4D5-4F9E-BED1-BAF548D89B2C}"/>
    <pc:docChg chg="undo custSel modSld">
      <pc:chgData name="서동현(2018144014)" userId="2fea219f-ee77-42f8-a3cb-c940d966d1f8" providerId="ADAL" clId="{7D357DCA-B4D5-4F9E-BED1-BAF548D89B2C}" dt="2022-12-21T17:24:37.154" v="2659"/>
      <pc:docMkLst>
        <pc:docMk/>
      </pc:docMkLst>
      <pc:sldChg chg="addSp delSp modSp mod">
        <pc:chgData name="서동현(2018144014)" userId="2fea219f-ee77-42f8-a3cb-c940d966d1f8" providerId="ADAL" clId="{7D357DCA-B4D5-4F9E-BED1-BAF548D89B2C}" dt="2022-12-21T17:24:37.154" v="2659"/>
        <pc:sldMkLst>
          <pc:docMk/>
          <pc:sldMk cId="0" sldId="265"/>
        </pc:sldMkLst>
        <pc:spChg chg="del">
          <ac:chgData name="서동현(2018144014)" userId="2fea219f-ee77-42f8-a3cb-c940d966d1f8" providerId="ADAL" clId="{7D357DCA-B4D5-4F9E-BED1-BAF548D89B2C}" dt="2022-12-20T11:39:38.248" v="118" actId="478"/>
          <ac:spMkLst>
            <pc:docMk/>
            <pc:sldMk cId="0" sldId="265"/>
            <ac:spMk id="2" creationId="{044EFC12-7979-47F4-93A7-22D5A6D8200A}"/>
          </ac:spMkLst>
        </pc:spChg>
        <pc:spChg chg="del">
          <ac:chgData name="서동현(2018144014)" userId="2fea219f-ee77-42f8-a3cb-c940d966d1f8" providerId="ADAL" clId="{7D357DCA-B4D5-4F9E-BED1-BAF548D89B2C}" dt="2022-12-20T13:21:48.192" v="1881" actId="478"/>
          <ac:spMkLst>
            <pc:docMk/>
            <pc:sldMk cId="0" sldId="265"/>
            <ac:spMk id="8" creationId="{7A2C877A-D740-41B3-AC79-DA79FA07871A}"/>
          </ac:spMkLst>
        </pc:spChg>
        <pc:spChg chg="add mod">
          <ac:chgData name="서동현(2018144014)" userId="2fea219f-ee77-42f8-a3cb-c940d966d1f8" providerId="ADAL" clId="{7D357DCA-B4D5-4F9E-BED1-BAF548D89B2C}" dt="2022-12-21T17:06:39.105" v="2161" actId="1076"/>
          <ac:spMkLst>
            <pc:docMk/>
            <pc:sldMk cId="0" sldId="265"/>
            <ac:spMk id="8" creationId="{967EB5CE-37E7-32F2-1FC5-8C7FCBBEC945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10" creationId="{D75D050D-52FE-2956-2760-F7D3619D3D5E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11" creationId="{4CB8ECCB-F44A-A35E-BA55-6EEAEB8E4D30}"/>
          </ac:spMkLst>
        </pc:spChg>
        <pc:spChg chg="mod">
          <ac:chgData name="서동현(2018144014)" userId="2fea219f-ee77-42f8-a3cb-c940d966d1f8" providerId="ADAL" clId="{7D357DCA-B4D5-4F9E-BED1-BAF548D89B2C}" dt="2022-12-20T11:53:10.153" v="190" actId="1076"/>
          <ac:spMkLst>
            <pc:docMk/>
            <pc:sldMk cId="0" sldId="265"/>
            <ac:spMk id="12" creationId="{E254EC02-25C0-BD1D-9CC5-9919C198ABED}"/>
          </ac:spMkLst>
        </pc:spChg>
        <pc:spChg chg="add mod">
          <ac:chgData name="서동현(2018144014)" userId="2fea219f-ee77-42f8-a3cb-c940d966d1f8" providerId="ADAL" clId="{7D357DCA-B4D5-4F9E-BED1-BAF548D89B2C}" dt="2022-12-21T17:09:14.524" v="2466" actId="14100"/>
          <ac:spMkLst>
            <pc:docMk/>
            <pc:sldMk cId="0" sldId="265"/>
            <ac:spMk id="13" creationId="{3B0B7F95-0038-FA4A-0A91-4825D9538A0A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14" creationId="{75CE8DB5-94D1-A555-9D73-BB58C9BB2A60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20" creationId="{9A71D6E9-FCA9-A91B-B70D-B49593ABD195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21" creationId="{E2DD8C08-6CB2-FB90-A2D3-82E324BFC514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22" creationId="{CE3B9AAD-46FF-9F71-CD13-7A5392CFC75A}"/>
          </ac:spMkLst>
        </pc:spChg>
        <pc:spChg chg="add mod">
          <ac:chgData name="서동현(2018144014)" userId="2fea219f-ee77-42f8-a3cb-c940d966d1f8" providerId="ADAL" clId="{7D357DCA-B4D5-4F9E-BED1-BAF548D89B2C}" dt="2022-12-21T17:08:29.102" v="2301" actId="403"/>
          <ac:spMkLst>
            <pc:docMk/>
            <pc:sldMk cId="0" sldId="265"/>
            <ac:spMk id="25" creationId="{883AE68C-C932-8EB7-7F4B-27D258F61E1B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28" creationId="{6AA6D2B2-45EF-C3CC-8118-7C73A07445A0}"/>
          </ac:spMkLst>
        </pc:spChg>
        <pc:spChg chg="add mod">
          <ac:chgData name="서동현(2018144014)" userId="2fea219f-ee77-42f8-a3cb-c940d966d1f8" providerId="ADAL" clId="{7D357DCA-B4D5-4F9E-BED1-BAF548D89B2C}" dt="2022-12-21T17:07:49.211" v="2268"/>
          <ac:spMkLst>
            <pc:docMk/>
            <pc:sldMk cId="0" sldId="265"/>
            <ac:spMk id="29" creationId="{66C25889-9251-40B1-225D-CC4DCDD5B925}"/>
          </ac:spMkLst>
        </pc:spChg>
        <pc:spChg chg="del">
          <ac:chgData name="서동현(2018144014)" userId="2fea219f-ee77-42f8-a3cb-c940d966d1f8" providerId="ADAL" clId="{7D357DCA-B4D5-4F9E-BED1-BAF548D89B2C}" dt="2022-12-20T13:04:19.410" v="687" actId="478"/>
          <ac:spMkLst>
            <pc:docMk/>
            <pc:sldMk cId="0" sldId="265"/>
            <ac:spMk id="30" creationId="{614C5A57-C421-45B7-9679-353E5227AD8E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34" creationId="{6EBFE220-4EA4-E421-13CC-686218FA5B5C}"/>
          </ac:spMkLst>
        </pc:spChg>
        <pc:spChg chg="mod">
          <ac:chgData name="서동현(2018144014)" userId="2fea219f-ee77-42f8-a3cb-c940d966d1f8" providerId="ADAL" clId="{7D357DCA-B4D5-4F9E-BED1-BAF548D89B2C}" dt="2022-12-20T12:51:42.644" v="493" actId="1076"/>
          <ac:spMkLst>
            <pc:docMk/>
            <pc:sldMk cId="0" sldId="265"/>
            <ac:spMk id="35" creationId="{7FDAAFE0-B033-4724-AB2C-B6C7987C6E94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40" creationId="{752279A9-49E6-09E7-F474-452C45187D65}"/>
          </ac:spMkLst>
        </pc:spChg>
        <pc:spChg chg="mod">
          <ac:chgData name="서동현(2018144014)" userId="2fea219f-ee77-42f8-a3cb-c940d966d1f8" providerId="ADAL" clId="{7D357DCA-B4D5-4F9E-BED1-BAF548D89B2C}" dt="2022-12-20T11:41:16.936" v="131" actId="1076"/>
          <ac:spMkLst>
            <pc:docMk/>
            <pc:sldMk cId="0" sldId="265"/>
            <ac:spMk id="41" creationId="{90A930A6-F0F0-CB0D-1F6F-43798D075AB7}"/>
          </ac:spMkLst>
        </pc:spChg>
        <pc:spChg chg="mod">
          <ac:chgData name="서동현(2018144014)" userId="2fea219f-ee77-42f8-a3cb-c940d966d1f8" providerId="ADAL" clId="{7D357DCA-B4D5-4F9E-BED1-BAF548D89B2C}" dt="2022-12-20T12:52:49.593" v="523"/>
          <ac:spMkLst>
            <pc:docMk/>
            <pc:sldMk cId="0" sldId="265"/>
            <ac:spMk id="48" creationId="{34D8D595-FBC6-43D4-B056-2809657D5F4C}"/>
          </ac:spMkLst>
        </pc:spChg>
        <pc:spChg chg="del">
          <ac:chgData name="서동현(2018144014)" userId="2fea219f-ee77-42f8-a3cb-c940d966d1f8" providerId="ADAL" clId="{7D357DCA-B4D5-4F9E-BED1-BAF548D89B2C}" dt="2022-12-20T11:40:42.498" v="124" actId="478"/>
          <ac:spMkLst>
            <pc:docMk/>
            <pc:sldMk cId="0" sldId="265"/>
            <ac:spMk id="50" creationId="{D7BF488F-B672-4298-B58F-6C9475E7AF13}"/>
          </ac:spMkLst>
        </pc:spChg>
        <pc:spChg chg="mod">
          <ac:chgData name="서동현(2018144014)" userId="2fea219f-ee77-42f8-a3cb-c940d966d1f8" providerId="ADAL" clId="{7D357DCA-B4D5-4F9E-BED1-BAF548D89B2C}" dt="2022-12-20T13:05:16.719" v="699" actId="1076"/>
          <ac:spMkLst>
            <pc:docMk/>
            <pc:sldMk cId="0" sldId="265"/>
            <ac:spMk id="51" creationId="{8F0CCC63-B28E-460C-909D-98B8CA833E01}"/>
          </ac:spMkLst>
        </pc:spChg>
        <pc:spChg chg="mod">
          <ac:chgData name="서동현(2018144014)" userId="2fea219f-ee77-42f8-a3cb-c940d966d1f8" providerId="ADAL" clId="{7D357DCA-B4D5-4F9E-BED1-BAF548D89B2C}" dt="2022-12-20T13:07:59.387" v="855" actId="1076"/>
          <ac:spMkLst>
            <pc:docMk/>
            <pc:sldMk cId="0" sldId="265"/>
            <ac:spMk id="53" creationId="{B867E6F6-A2E6-4D7C-B365-10F0F40FDB40}"/>
          </ac:spMkLst>
        </pc:spChg>
        <pc:spChg chg="mod">
          <ac:chgData name="서동현(2018144014)" userId="2fea219f-ee77-42f8-a3cb-c940d966d1f8" providerId="ADAL" clId="{7D357DCA-B4D5-4F9E-BED1-BAF548D89B2C}" dt="2022-12-20T13:12:44.165" v="898" actId="20577"/>
          <ac:spMkLst>
            <pc:docMk/>
            <pc:sldMk cId="0" sldId="265"/>
            <ac:spMk id="54" creationId="{677C45D0-F741-4535-AA87-8588700C2BEA}"/>
          </ac:spMkLst>
        </pc:spChg>
        <pc:spChg chg="del mod">
          <ac:chgData name="서동현(2018144014)" userId="2fea219f-ee77-42f8-a3cb-c940d966d1f8" providerId="ADAL" clId="{7D357DCA-B4D5-4F9E-BED1-BAF548D89B2C}" dt="2022-12-20T13:03:20.313" v="679" actId="478"/>
          <ac:spMkLst>
            <pc:docMk/>
            <pc:sldMk cId="0" sldId="265"/>
            <ac:spMk id="55" creationId="{25FEA8AE-4DF8-4629-BFED-17CADC378906}"/>
          </ac:spMkLst>
        </pc:spChg>
        <pc:spChg chg="del">
          <ac:chgData name="서동현(2018144014)" userId="2fea219f-ee77-42f8-a3cb-c940d966d1f8" providerId="ADAL" clId="{7D357DCA-B4D5-4F9E-BED1-BAF548D89B2C}" dt="2022-12-20T11:46:57.219" v="132" actId="478"/>
          <ac:spMkLst>
            <pc:docMk/>
            <pc:sldMk cId="0" sldId="265"/>
            <ac:spMk id="56" creationId="{1C0B05B6-609F-42BB-ADBC-495479375583}"/>
          </ac:spMkLst>
        </pc:spChg>
        <pc:spChg chg="mod">
          <ac:chgData name="서동현(2018144014)" userId="2fea219f-ee77-42f8-a3cb-c940d966d1f8" providerId="ADAL" clId="{7D357DCA-B4D5-4F9E-BED1-BAF548D89B2C}" dt="2022-12-20T11:40:56.510" v="130" actId="1076"/>
          <ac:spMkLst>
            <pc:docMk/>
            <pc:sldMk cId="0" sldId="265"/>
            <ac:spMk id="57" creationId="{C8AE0CD3-8C66-2662-09BD-CE4AD5830229}"/>
          </ac:spMkLst>
        </pc:spChg>
        <pc:spChg chg="del">
          <ac:chgData name="서동현(2018144014)" userId="2fea219f-ee77-42f8-a3cb-c940d966d1f8" providerId="ADAL" clId="{7D357DCA-B4D5-4F9E-BED1-BAF548D89B2C}" dt="2022-12-20T11:51:42.177" v="175" actId="478"/>
          <ac:spMkLst>
            <pc:docMk/>
            <pc:sldMk cId="0" sldId="265"/>
            <ac:spMk id="58" creationId="{D39BC16A-B45F-40BA-AC2E-181A7AC4022F}"/>
          </ac:spMkLst>
        </pc:spChg>
        <pc:spChg chg="del mod">
          <ac:chgData name="서동현(2018144014)" userId="2fea219f-ee77-42f8-a3cb-c940d966d1f8" providerId="ADAL" clId="{7D357DCA-B4D5-4F9E-BED1-BAF548D89B2C}" dt="2022-12-20T13:04:16.105" v="684" actId="478"/>
          <ac:spMkLst>
            <pc:docMk/>
            <pc:sldMk cId="0" sldId="265"/>
            <ac:spMk id="59" creationId="{D1ED8EAC-2969-4DAE-8514-170E1CBDAA76}"/>
          </ac:spMkLst>
        </pc:spChg>
        <pc:spChg chg="del">
          <ac:chgData name="서동현(2018144014)" userId="2fea219f-ee77-42f8-a3cb-c940d966d1f8" providerId="ADAL" clId="{7D357DCA-B4D5-4F9E-BED1-BAF548D89B2C}" dt="2022-12-20T13:04:22.197" v="688" actId="478"/>
          <ac:spMkLst>
            <pc:docMk/>
            <pc:sldMk cId="0" sldId="265"/>
            <ac:spMk id="61" creationId="{7CD05293-743C-4983-B790-B298482A106C}"/>
          </ac:spMkLst>
        </pc:spChg>
        <pc:spChg chg="mod">
          <ac:chgData name="서동현(2018144014)" userId="2fea219f-ee77-42f8-a3cb-c940d966d1f8" providerId="ADAL" clId="{7D357DCA-B4D5-4F9E-BED1-BAF548D89B2C}" dt="2022-12-20T11:40:56.510" v="130" actId="1076"/>
          <ac:spMkLst>
            <pc:docMk/>
            <pc:sldMk cId="0" sldId="265"/>
            <ac:spMk id="62" creationId="{8544B7DB-5023-1FB2-B4BA-DEEBA62DC4D1}"/>
          </ac:spMkLst>
        </pc:spChg>
        <pc:spChg chg="mod">
          <ac:chgData name="서동현(2018144014)" userId="2fea219f-ee77-42f8-a3cb-c940d966d1f8" providerId="ADAL" clId="{7D357DCA-B4D5-4F9E-BED1-BAF548D89B2C}" dt="2022-12-21T17:08:33.936" v="2302" actId="403"/>
          <ac:spMkLst>
            <pc:docMk/>
            <pc:sldMk cId="0" sldId="265"/>
            <ac:spMk id="64" creationId="{DD4DBD8C-AABF-474A-BB83-9BED551332B4}"/>
          </ac:spMkLst>
        </pc:spChg>
        <pc:spChg chg="del mod">
          <ac:chgData name="서동현(2018144014)" userId="2fea219f-ee77-42f8-a3cb-c940d966d1f8" providerId="ADAL" clId="{7D357DCA-B4D5-4F9E-BED1-BAF548D89B2C}" dt="2022-12-20T13:21:45.333" v="1879"/>
          <ac:spMkLst>
            <pc:docMk/>
            <pc:sldMk cId="0" sldId="265"/>
            <ac:spMk id="67" creationId="{F9A15CD1-0A91-403A-81F7-45FDDE3F0B67}"/>
          </ac:spMkLst>
        </pc:spChg>
        <pc:spChg chg="del mod">
          <ac:chgData name="서동현(2018144014)" userId="2fea219f-ee77-42f8-a3cb-c940d966d1f8" providerId="ADAL" clId="{7D357DCA-B4D5-4F9E-BED1-BAF548D89B2C}" dt="2022-12-20T13:00:14.494" v="604" actId="478"/>
          <ac:spMkLst>
            <pc:docMk/>
            <pc:sldMk cId="0" sldId="265"/>
            <ac:spMk id="70" creationId="{0EBA1E19-522E-453B-89CA-C1D4ED2C9F70}"/>
          </ac:spMkLst>
        </pc:spChg>
        <pc:spChg chg="mod">
          <ac:chgData name="서동현(2018144014)" userId="2fea219f-ee77-42f8-a3cb-c940d966d1f8" providerId="ADAL" clId="{7D357DCA-B4D5-4F9E-BED1-BAF548D89B2C}" dt="2022-12-20T13:07:53.088" v="854" actId="20577"/>
          <ac:spMkLst>
            <pc:docMk/>
            <pc:sldMk cId="0" sldId="265"/>
            <ac:spMk id="71" creationId="{B3D75B70-5681-4B36-989A-581681CBCD89}"/>
          </ac:spMkLst>
        </pc:spChg>
        <pc:spChg chg="del">
          <ac:chgData name="서동현(2018144014)" userId="2fea219f-ee77-42f8-a3cb-c940d966d1f8" providerId="ADAL" clId="{7D357DCA-B4D5-4F9E-BED1-BAF548D89B2C}" dt="2022-12-20T13:03:25.134" v="680" actId="478"/>
          <ac:spMkLst>
            <pc:docMk/>
            <pc:sldMk cId="0" sldId="265"/>
            <ac:spMk id="72" creationId="{A641B804-98F5-4C3C-944B-31B736BD9CDC}"/>
          </ac:spMkLst>
        </pc:spChg>
        <pc:spChg chg="del">
          <ac:chgData name="서동현(2018144014)" userId="2fea219f-ee77-42f8-a3cb-c940d966d1f8" providerId="ADAL" clId="{7D357DCA-B4D5-4F9E-BED1-BAF548D89B2C}" dt="2022-12-20T11:55:03.942" v="191" actId="478"/>
          <ac:spMkLst>
            <pc:docMk/>
            <pc:sldMk cId="0" sldId="265"/>
            <ac:spMk id="75" creationId="{1F530A0F-704E-4D0B-A500-62D93870D6C8}"/>
          </ac:spMkLst>
        </pc:spChg>
        <pc:spChg chg="del">
          <ac:chgData name="서동현(2018144014)" userId="2fea219f-ee77-42f8-a3cb-c940d966d1f8" providerId="ADAL" clId="{7D357DCA-B4D5-4F9E-BED1-BAF548D89B2C}" dt="2022-12-20T11:55:04.557" v="192" actId="478"/>
          <ac:spMkLst>
            <pc:docMk/>
            <pc:sldMk cId="0" sldId="265"/>
            <ac:spMk id="76" creationId="{576448E8-9992-48E5-A0D4-C664BEDCE556}"/>
          </ac:spMkLst>
        </pc:spChg>
        <pc:spChg chg="del">
          <ac:chgData name="서동현(2018144014)" userId="2fea219f-ee77-42f8-a3cb-c940d966d1f8" providerId="ADAL" clId="{7D357DCA-B4D5-4F9E-BED1-BAF548D89B2C}" dt="2022-12-20T11:55:05.985" v="193" actId="478"/>
          <ac:spMkLst>
            <pc:docMk/>
            <pc:sldMk cId="0" sldId="265"/>
            <ac:spMk id="81" creationId="{8357E16C-BD03-47EC-98BC-66B0CF238241}"/>
          </ac:spMkLst>
        </pc:spChg>
        <pc:spChg chg="mod">
          <ac:chgData name="서동현(2018144014)" userId="2fea219f-ee77-42f8-a3cb-c940d966d1f8" providerId="ADAL" clId="{7D357DCA-B4D5-4F9E-BED1-BAF548D89B2C}" dt="2022-12-20T12:03:10.717" v="280"/>
          <ac:spMkLst>
            <pc:docMk/>
            <pc:sldMk cId="0" sldId="265"/>
            <ac:spMk id="82" creationId="{CE2D7CB8-5E35-4C5B-9FF2-4148AB3DAD6B}"/>
          </ac:spMkLst>
        </pc:spChg>
        <pc:spChg chg="del mod">
          <ac:chgData name="서동현(2018144014)" userId="2fea219f-ee77-42f8-a3cb-c940d966d1f8" providerId="ADAL" clId="{7D357DCA-B4D5-4F9E-BED1-BAF548D89B2C}" dt="2022-12-20T11:56:38.423" v="207" actId="478"/>
          <ac:spMkLst>
            <pc:docMk/>
            <pc:sldMk cId="0" sldId="265"/>
            <ac:spMk id="83" creationId="{70632E97-277F-42D8-825B-CE0FB0765083}"/>
          </ac:spMkLst>
        </pc:spChg>
        <pc:spChg chg="del">
          <ac:chgData name="서동현(2018144014)" userId="2fea219f-ee77-42f8-a3cb-c940d966d1f8" providerId="ADAL" clId="{7D357DCA-B4D5-4F9E-BED1-BAF548D89B2C}" dt="2022-12-20T13:09:55.958" v="892" actId="478"/>
          <ac:spMkLst>
            <pc:docMk/>
            <pc:sldMk cId="0" sldId="265"/>
            <ac:spMk id="84" creationId="{FBC47CBC-8258-4C5A-9034-4F1EBCC1F43E}"/>
          </ac:spMkLst>
        </pc:spChg>
        <pc:spChg chg="mod">
          <ac:chgData name="서동현(2018144014)" userId="2fea219f-ee77-42f8-a3cb-c940d966d1f8" providerId="ADAL" clId="{7D357DCA-B4D5-4F9E-BED1-BAF548D89B2C}" dt="2022-12-21T17:06:39.105" v="2161" actId="1076"/>
          <ac:spMkLst>
            <pc:docMk/>
            <pc:sldMk cId="0" sldId="265"/>
            <ac:spMk id="85" creationId="{AAEC8D60-464E-4D6C-8AC5-5FF6BE462606}"/>
          </ac:spMkLst>
        </pc:spChg>
        <pc:spChg chg="del">
          <ac:chgData name="서동현(2018144014)" userId="2fea219f-ee77-42f8-a3cb-c940d966d1f8" providerId="ADAL" clId="{7D357DCA-B4D5-4F9E-BED1-BAF548D89B2C}" dt="2022-12-21T16:53:06.961" v="1898" actId="478"/>
          <ac:spMkLst>
            <pc:docMk/>
            <pc:sldMk cId="0" sldId="265"/>
            <ac:spMk id="86" creationId="{E4488FD1-8285-488C-A306-0B755ECDEFDD}"/>
          </ac:spMkLst>
        </pc:spChg>
        <pc:spChg chg="del">
          <ac:chgData name="서동현(2018144014)" userId="2fea219f-ee77-42f8-a3cb-c940d966d1f8" providerId="ADAL" clId="{7D357DCA-B4D5-4F9E-BED1-BAF548D89B2C}" dt="2022-12-21T16:53:08.383" v="1899" actId="478"/>
          <ac:spMkLst>
            <pc:docMk/>
            <pc:sldMk cId="0" sldId="265"/>
            <ac:spMk id="87" creationId="{E8DC796A-5707-48F9-9A33-F6FA6E364E9C}"/>
          </ac:spMkLst>
        </pc:spChg>
        <pc:spChg chg="del">
          <ac:chgData name="서동현(2018144014)" userId="2fea219f-ee77-42f8-a3cb-c940d966d1f8" providerId="ADAL" clId="{7D357DCA-B4D5-4F9E-BED1-BAF548D89B2C}" dt="2022-12-20T13:21:51.690" v="1882" actId="478"/>
          <ac:spMkLst>
            <pc:docMk/>
            <pc:sldMk cId="0" sldId="265"/>
            <ac:spMk id="88" creationId="{2F5B9440-D568-4D21-BA4A-C5A1D820F90E}"/>
          </ac:spMkLst>
        </pc:spChg>
        <pc:spChg chg="del">
          <ac:chgData name="서동현(2018144014)" userId="2fea219f-ee77-42f8-a3cb-c940d966d1f8" providerId="ADAL" clId="{7D357DCA-B4D5-4F9E-BED1-BAF548D89B2C}" dt="2022-12-20T13:21:55.607" v="1883" actId="478"/>
          <ac:spMkLst>
            <pc:docMk/>
            <pc:sldMk cId="0" sldId="265"/>
            <ac:spMk id="89" creationId="{A5773D43-03AC-4AEF-A97F-236C25BCF982}"/>
          </ac:spMkLst>
        </pc:spChg>
        <pc:spChg chg="del">
          <ac:chgData name="서동현(2018144014)" userId="2fea219f-ee77-42f8-a3cb-c940d966d1f8" providerId="ADAL" clId="{7D357DCA-B4D5-4F9E-BED1-BAF548D89B2C}" dt="2022-12-20T13:21:46.446" v="1880" actId="478"/>
          <ac:spMkLst>
            <pc:docMk/>
            <pc:sldMk cId="0" sldId="265"/>
            <ac:spMk id="90" creationId="{9120807E-FB99-4B57-836A-2BA3A2D5FB01}"/>
          </ac:spMkLst>
        </pc:spChg>
        <pc:spChg chg="mod">
          <ac:chgData name="서동현(2018144014)" userId="2fea219f-ee77-42f8-a3cb-c940d966d1f8" providerId="ADAL" clId="{7D357DCA-B4D5-4F9E-BED1-BAF548D89B2C}" dt="2022-12-20T11:40:56.510" v="130" actId="1076"/>
          <ac:spMkLst>
            <pc:docMk/>
            <pc:sldMk cId="0" sldId="265"/>
            <ac:spMk id="4097" creationId="{C3E9C8E4-4CD7-3785-D9A8-F6425C078FF6}"/>
          </ac:spMkLst>
        </pc:spChg>
        <pc:spChg chg="mod">
          <ac:chgData name="서동현(2018144014)" userId="2fea219f-ee77-42f8-a3cb-c940d966d1f8" providerId="ADAL" clId="{7D357DCA-B4D5-4F9E-BED1-BAF548D89B2C}" dt="2022-12-20T11:40:56.510" v="130" actId="1076"/>
          <ac:spMkLst>
            <pc:docMk/>
            <pc:sldMk cId="0" sldId="265"/>
            <ac:spMk id="4099" creationId="{73DCFF1E-828B-7650-6E9E-672F5163E32A}"/>
          </ac:spMkLst>
        </pc:spChg>
        <pc:spChg chg="mod">
          <ac:chgData name="서동현(2018144014)" userId="2fea219f-ee77-42f8-a3cb-c940d966d1f8" providerId="ADAL" clId="{7D357DCA-B4D5-4F9E-BED1-BAF548D89B2C}" dt="2022-12-20T11:52:58.060" v="188"/>
          <ac:spMkLst>
            <pc:docMk/>
            <pc:sldMk cId="0" sldId="265"/>
            <ac:spMk id="4100" creationId="{76EBE7B3-1979-4A32-A213-FDCCF6EA53AB}"/>
          </ac:spMkLst>
        </pc:spChg>
        <pc:spChg chg="mod">
          <ac:chgData name="서동현(2018144014)" userId="2fea219f-ee77-42f8-a3cb-c940d966d1f8" providerId="ADAL" clId="{7D357DCA-B4D5-4F9E-BED1-BAF548D89B2C}" dt="2022-12-20T11:40:44.870" v="127" actId="1076"/>
          <ac:spMkLst>
            <pc:docMk/>
            <pc:sldMk cId="0" sldId="265"/>
            <ac:spMk id="4108" creationId="{EFF8883B-4AAE-43EA-8ED2-5D4980BEF439}"/>
          </ac:spMkLst>
        </pc:spChg>
        <pc:spChg chg="mod">
          <ac:chgData name="서동현(2018144014)" userId="2fea219f-ee77-42f8-a3cb-c940d966d1f8" providerId="ADAL" clId="{7D357DCA-B4D5-4F9E-BED1-BAF548D89B2C}" dt="2022-12-20T11:46:57.490" v="133"/>
          <ac:spMkLst>
            <pc:docMk/>
            <pc:sldMk cId="0" sldId="265"/>
            <ac:spMk id="4110" creationId="{659B7126-E18E-D4EC-4C5C-B015EB29E0B5}"/>
          </ac:spMkLst>
        </pc:spChg>
        <pc:spChg chg="mod">
          <ac:chgData name="서동현(2018144014)" userId="2fea219f-ee77-42f8-a3cb-c940d966d1f8" providerId="ADAL" clId="{7D357DCA-B4D5-4F9E-BED1-BAF548D89B2C}" dt="2022-12-20T11:46:57.490" v="133"/>
          <ac:spMkLst>
            <pc:docMk/>
            <pc:sldMk cId="0" sldId="265"/>
            <ac:spMk id="4111" creationId="{BBC81648-51F4-AD25-2E4A-333185384C84}"/>
          </ac:spMkLst>
        </pc:spChg>
        <pc:spChg chg="mod">
          <ac:chgData name="서동현(2018144014)" userId="2fea219f-ee77-42f8-a3cb-c940d966d1f8" providerId="ADAL" clId="{7D357DCA-B4D5-4F9E-BED1-BAF548D89B2C}" dt="2022-12-20T11:47:22.201" v="150" actId="14100"/>
          <ac:spMkLst>
            <pc:docMk/>
            <pc:sldMk cId="0" sldId="265"/>
            <ac:spMk id="4112" creationId="{84B3F94E-5058-8233-7C21-A1B44D3085DE}"/>
          </ac:spMkLst>
        </pc:spChg>
        <pc:spChg chg="mod">
          <ac:chgData name="서동현(2018144014)" userId="2fea219f-ee77-42f8-a3cb-c940d966d1f8" providerId="ADAL" clId="{7D357DCA-B4D5-4F9E-BED1-BAF548D89B2C}" dt="2022-12-21T17:23:15.933" v="2590" actId="20577"/>
          <ac:spMkLst>
            <pc:docMk/>
            <pc:sldMk cId="0" sldId="265"/>
            <ac:spMk id="4113" creationId="{91A86C14-20D6-41F2-B26F-471AC2996194}"/>
          </ac:spMkLst>
        </pc:spChg>
        <pc:spChg chg="mod">
          <ac:chgData name="서동현(2018144014)" userId="2fea219f-ee77-42f8-a3cb-c940d966d1f8" providerId="ADAL" clId="{7D357DCA-B4D5-4F9E-BED1-BAF548D89B2C}" dt="2022-12-20T11:47:40.353" v="171" actId="1076"/>
          <ac:spMkLst>
            <pc:docMk/>
            <pc:sldMk cId="0" sldId="265"/>
            <ac:spMk id="4114" creationId="{856B6DE5-B6C8-70F1-307C-FE8E737D4658}"/>
          </ac:spMkLst>
        </pc:spChg>
        <pc:spChg chg="add mod">
          <ac:chgData name="서동현(2018144014)" userId="2fea219f-ee77-42f8-a3cb-c940d966d1f8" providerId="ADAL" clId="{7D357DCA-B4D5-4F9E-BED1-BAF548D89B2C}" dt="2022-12-20T12:04:26.947" v="329" actId="1076"/>
          <ac:spMkLst>
            <pc:docMk/>
            <pc:sldMk cId="0" sldId="265"/>
            <ac:spMk id="4125" creationId="{8AB9DE74-6696-EB7E-A719-0D89A817F9AC}"/>
          </ac:spMkLst>
        </pc:spChg>
        <pc:spChg chg="add mod">
          <ac:chgData name="서동현(2018144014)" userId="2fea219f-ee77-42f8-a3cb-c940d966d1f8" providerId="ADAL" clId="{7D357DCA-B4D5-4F9E-BED1-BAF548D89B2C}" dt="2022-12-20T13:06:56.961" v="846" actId="1076"/>
          <ac:spMkLst>
            <pc:docMk/>
            <pc:sldMk cId="0" sldId="265"/>
            <ac:spMk id="4136" creationId="{FE71D7DC-B74D-03FA-65B7-65E3744BEAD1}"/>
          </ac:spMkLst>
        </pc:spChg>
        <pc:spChg chg="add mod">
          <ac:chgData name="서동현(2018144014)" userId="2fea219f-ee77-42f8-a3cb-c940d966d1f8" providerId="ADAL" clId="{7D357DCA-B4D5-4F9E-BED1-BAF548D89B2C}" dt="2022-12-20T13:10:05.925" v="894" actId="20577"/>
          <ac:spMkLst>
            <pc:docMk/>
            <pc:sldMk cId="0" sldId="265"/>
            <ac:spMk id="4137" creationId="{6B1C0FB8-D4B8-DC25-8654-71A21F4B3E02}"/>
          </ac:spMkLst>
        </pc:spChg>
        <pc:spChg chg="add mod">
          <ac:chgData name="서동현(2018144014)" userId="2fea219f-ee77-42f8-a3cb-c940d966d1f8" providerId="ADAL" clId="{7D357DCA-B4D5-4F9E-BED1-BAF548D89B2C}" dt="2022-12-20T13:20:30.865" v="1875" actId="20577"/>
          <ac:spMkLst>
            <pc:docMk/>
            <pc:sldMk cId="0" sldId="265"/>
            <ac:spMk id="4138" creationId="{947BF956-5B3B-795B-6AEF-94C96A2FC837}"/>
          </ac:spMkLst>
        </pc:spChg>
        <pc:spChg chg="mod">
          <ac:chgData name="서동현(2018144014)" userId="2fea219f-ee77-42f8-a3cb-c940d966d1f8" providerId="ADAL" clId="{7D357DCA-B4D5-4F9E-BED1-BAF548D89B2C}" dt="2022-12-21T17:24:37.154" v="2659"/>
          <ac:spMkLst>
            <pc:docMk/>
            <pc:sldMk cId="0" sldId="265"/>
            <ac:spMk id="4155" creationId="{00C63439-CC99-4A62-9BCC-DD70BFF93A93}"/>
          </ac:spMkLst>
        </pc:spChg>
        <pc:grpChg chg="add mod">
          <ac:chgData name="서동현(2018144014)" userId="2fea219f-ee77-42f8-a3cb-c940d966d1f8" providerId="ADAL" clId="{7D357DCA-B4D5-4F9E-BED1-BAF548D89B2C}" dt="2022-12-20T11:41:16.936" v="131" actId="1076"/>
          <ac:grpSpMkLst>
            <pc:docMk/>
            <pc:sldMk cId="0" sldId="265"/>
            <ac:grpSpMk id="3" creationId="{075C59C8-68D2-6CA6-08AA-4170B440A04D}"/>
          </ac:grpSpMkLst>
        </pc:grpChg>
        <pc:grpChg chg="del">
          <ac:chgData name="서동현(2018144014)" userId="2fea219f-ee77-42f8-a3cb-c940d966d1f8" providerId="ADAL" clId="{7D357DCA-B4D5-4F9E-BED1-BAF548D89B2C}" dt="2022-12-20T13:04:14.726" v="682" actId="478"/>
          <ac:grpSpMkLst>
            <pc:docMk/>
            <pc:sldMk cId="0" sldId="265"/>
            <ac:grpSpMk id="6" creationId="{2EF6B23B-1DA1-40C9-8C9F-B842F0036206}"/>
          </ac:grpSpMkLst>
        </pc:grpChg>
        <pc:grpChg chg="del">
          <ac:chgData name="서동현(2018144014)" userId="2fea219f-ee77-42f8-a3cb-c940d966d1f8" providerId="ADAL" clId="{7D357DCA-B4D5-4F9E-BED1-BAF548D89B2C}" dt="2022-12-20T13:04:23.209" v="689" actId="478"/>
          <ac:grpSpMkLst>
            <pc:docMk/>
            <pc:sldMk cId="0" sldId="265"/>
            <ac:grpSpMk id="13" creationId="{257826C3-9297-4D12-8AFF-2970E3D7A8ED}"/>
          </ac:grpSpMkLst>
        </pc:grpChg>
        <pc:grpChg chg="add mod">
          <ac:chgData name="서동현(2018144014)" userId="2fea219f-ee77-42f8-a3cb-c940d966d1f8" providerId="ADAL" clId="{7D357DCA-B4D5-4F9E-BED1-BAF548D89B2C}" dt="2022-12-20T11:40:56.510" v="130" actId="1076"/>
          <ac:grpSpMkLst>
            <pc:docMk/>
            <pc:sldMk cId="0" sldId="265"/>
            <ac:grpSpMk id="42" creationId="{DFFCB13E-03DF-1FED-CA4F-CCA4B6EC4F86}"/>
          </ac:grpSpMkLst>
        </pc:grpChg>
        <pc:grpChg chg="add mod">
          <ac:chgData name="서동현(2018144014)" userId="2fea219f-ee77-42f8-a3cb-c940d966d1f8" providerId="ADAL" clId="{7D357DCA-B4D5-4F9E-BED1-BAF548D89B2C}" dt="2022-12-20T13:06:45.522" v="844" actId="1076"/>
          <ac:grpSpMkLst>
            <pc:docMk/>
            <pc:sldMk cId="0" sldId="265"/>
            <ac:grpSpMk id="4103" creationId="{F96CD600-8521-B987-E9B1-D4E9FB1ECCCF}"/>
          </ac:grpSpMkLst>
        </pc:grpChg>
        <pc:picChg chg="add mod">
          <ac:chgData name="서동현(2018144014)" userId="2fea219f-ee77-42f8-a3cb-c940d966d1f8" providerId="ADAL" clId="{7D357DCA-B4D5-4F9E-BED1-BAF548D89B2C}" dt="2022-12-21T17:07:02.036" v="2162" actId="1076"/>
          <ac:picMkLst>
            <pc:docMk/>
            <pc:sldMk cId="0" sldId="265"/>
            <ac:picMk id="2" creationId="{1C33CEEB-1F2F-DECE-001A-D17572469CA9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4" creationId="{F6F3AA0C-4D01-4A63-1952-15762C8A442B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5" creationId="{E1C67F70-E39A-1593-6697-DF86D60227C6}"/>
          </ac:picMkLst>
        </pc:picChg>
        <pc:picChg chg="add mod">
          <ac:chgData name="서동현(2018144014)" userId="2fea219f-ee77-42f8-a3cb-c940d966d1f8" providerId="ADAL" clId="{7D357DCA-B4D5-4F9E-BED1-BAF548D89B2C}" dt="2022-12-21T16:52:34.657" v="1897" actId="14100"/>
          <ac:picMkLst>
            <pc:docMk/>
            <pc:sldMk cId="0" sldId="265"/>
            <ac:picMk id="6" creationId="{892EC061-5C89-C0E4-CFDD-B8855FA6415B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7" creationId="{39C4786C-6966-28E2-FBDB-EDA1C3486C82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9" creationId="{5766C0F3-2761-66A3-1E2D-8CF33EE9860B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26" creationId="{0DBCCFC9-34E5-1D92-D220-FCF6DDE37116}"/>
          </ac:picMkLst>
        </pc:picChg>
        <pc:picChg chg="del">
          <ac:chgData name="서동현(2018144014)" userId="2fea219f-ee77-42f8-a3cb-c940d966d1f8" providerId="ADAL" clId="{7D357DCA-B4D5-4F9E-BED1-BAF548D89B2C}" dt="2022-12-20T13:04:14.330" v="681" actId="478"/>
          <ac:picMkLst>
            <pc:docMk/>
            <pc:sldMk cId="0" sldId="265"/>
            <ac:picMk id="29" creationId="{14335D93-A7E2-4468-A6B2-BAFB156E3A47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31" creationId="{AAE4CBA5-229E-ECCC-3D92-C82F704928DA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33" creationId="{B18980B6-B36D-F66A-DCDA-1607C1525D31}"/>
          </ac:picMkLst>
        </pc:picChg>
        <pc:picChg chg="mod">
          <ac:chgData name="서동현(2018144014)" userId="2fea219f-ee77-42f8-a3cb-c940d966d1f8" providerId="ADAL" clId="{7D357DCA-B4D5-4F9E-BED1-BAF548D89B2C}" dt="2022-12-20T11:41:16.936" v="131" actId="1076"/>
          <ac:picMkLst>
            <pc:docMk/>
            <pc:sldMk cId="0" sldId="265"/>
            <ac:picMk id="37" creationId="{3BD767DC-F13D-1227-C683-046193EE111F}"/>
          </ac:picMkLst>
        </pc:picChg>
        <pc:picChg chg="mod">
          <ac:chgData name="서동현(2018144014)" userId="2fea219f-ee77-42f8-a3cb-c940d966d1f8" providerId="ADAL" clId="{7D357DCA-B4D5-4F9E-BED1-BAF548D89B2C}" dt="2022-12-20T11:40:56.510" v="130" actId="1076"/>
          <ac:picMkLst>
            <pc:docMk/>
            <pc:sldMk cId="0" sldId="265"/>
            <ac:picMk id="43" creationId="{158596E3-23E6-5CEA-C95A-39B864E40B3B}"/>
          </ac:picMkLst>
        </pc:picChg>
        <pc:picChg chg="mod">
          <ac:chgData name="서동현(2018144014)" userId="2fea219f-ee77-42f8-a3cb-c940d966d1f8" providerId="ADAL" clId="{7D357DCA-B4D5-4F9E-BED1-BAF548D89B2C}" dt="2022-12-20T11:40:56.510" v="130" actId="1076"/>
          <ac:picMkLst>
            <pc:docMk/>
            <pc:sldMk cId="0" sldId="265"/>
            <ac:picMk id="4096" creationId="{6D1C9505-C5FE-CDF1-78DE-8B15CBCFF3E0}"/>
          </ac:picMkLst>
        </pc:picChg>
        <pc:picChg chg="mod">
          <ac:chgData name="서동현(2018144014)" userId="2fea219f-ee77-42f8-a3cb-c940d966d1f8" providerId="ADAL" clId="{7D357DCA-B4D5-4F9E-BED1-BAF548D89B2C}" dt="2022-12-20T11:40:56.510" v="130" actId="1076"/>
          <ac:picMkLst>
            <pc:docMk/>
            <pc:sldMk cId="0" sldId="265"/>
            <ac:picMk id="4098" creationId="{3681E720-9608-7B5E-45C0-5F889755069C}"/>
          </ac:picMkLst>
        </pc:picChg>
        <pc:picChg chg="mod">
          <ac:chgData name="서동현(2018144014)" userId="2fea219f-ee77-42f8-a3cb-c940d966d1f8" providerId="ADAL" clId="{7D357DCA-B4D5-4F9E-BED1-BAF548D89B2C}" dt="2022-12-20T11:40:56.510" v="130" actId="1076"/>
          <ac:picMkLst>
            <pc:docMk/>
            <pc:sldMk cId="0" sldId="265"/>
            <ac:picMk id="4102" creationId="{53374FFE-EE00-C35A-9893-E1460AB4CFA4}"/>
          </ac:picMkLst>
        </pc:picChg>
        <pc:picChg chg="mod">
          <ac:chgData name="서동현(2018144014)" userId="2fea219f-ee77-42f8-a3cb-c940d966d1f8" providerId="ADAL" clId="{7D357DCA-B4D5-4F9E-BED1-BAF548D89B2C}" dt="2022-12-20T11:46:57.490" v="133"/>
          <ac:picMkLst>
            <pc:docMk/>
            <pc:sldMk cId="0" sldId="265"/>
            <ac:picMk id="4104" creationId="{EBA87E58-A830-1A52-0E8B-33EC70E9F9D8}"/>
          </ac:picMkLst>
        </pc:picChg>
        <pc:picChg chg="mod">
          <ac:chgData name="서동현(2018144014)" userId="2fea219f-ee77-42f8-a3cb-c940d966d1f8" providerId="ADAL" clId="{7D357DCA-B4D5-4F9E-BED1-BAF548D89B2C}" dt="2022-12-20T11:46:57.490" v="133"/>
          <ac:picMkLst>
            <pc:docMk/>
            <pc:sldMk cId="0" sldId="265"/>
            <ac:picMk id="4105" creationId="{34A4ABCD-B3A1-DF7B-BD4B-C1896622DBEF}"/>
          </ac:picMkLst>
        </pc:picChg>
        <pc:picChg chg="mod">
          <ac:chgData name="서동현(2018144014)" userId="2fea219f-ee77-42f8-a3cb-c940d966d1f8" providerId="ADAL" clId="{7D357DCA-B4D5-4F9E-BED1-BAF548D89B2C}" dt="2022-12-20T11:46:57.490" v="133"/>
          <ac:picMkLst>
            <pc:docMk/>
            <pc:sldMk cId="0" sldId="265"/>
            <ac:picMk id="4106" creationId="{2CBD9CF4-FE03-98CD-FABE-7EC868E8F559}"/>
          </ac:picMkLst>
        </pc:picChg>
        <pc:picChg chg="mod">
          <ac:chgData name="서동현(2018144014)" userId="2fea219f-ee77-42f8-a3cb-c940d966d1f8" providerId="ADAL" clId="{7D357DCA-B4D5-4F9E-BED1-BAF548D89B2C}" dt="2022-12-20T11:46:57.490" v="133"/>
          <ac:picMkLst>
            <pc:docMk/>
            <pc:sldMk cId="0" sldId="265"/>
            <ac:picMk id="4107" creationId="{E7B25A41-F918-61DD-44EF-3545B0E14A80}"/>
          </ac:picMkLst>
        </pc:picChg>
        <pc:picChg chg="mod">
          <ac:chgData name="서동현(2018144014)" userId="2fea219f-ee77-42f8-a3cb-c940d966d1f8" providerId="ADAL" clId="{7D357DCA-B4D5-4F9E-BED1-BAF548D89B2C}" dt="2022-12-20T11:46:57.490" v="133"/>
          <ac:picMkLst>
            <pc:docMk/>
            <pc:sldMk cId="0" sldId="265"/>
            <ac:picMk id="4109" creationId="{D1FE0CAB-2B3C-3380-D736-7A8D9DB94764}"/>
          </ac:picMkLst>
        </pc:picChg>
        <pc:picChg chg="add mod">
          <ac:chgData name="서동현(2018144014)" userId="2fea219f-ee77-42f8-a3cb-c940d966d1f8" providerId="ADAL" clId="{7D357DCA-B4D5-4F9E-BED1-BAF548D89B2C}" dt="2022-12-20T13:06:47.185" v="845" actId="1076"/>
          <ac:picMkLst>
            <pc:docMk/>
            <pc:sldMk cId="0" sldId="265"/>
            <ac:picMk id="4115" creationId="{E395A3F8-3D1A-D752-D1F1-5907DAFB34FA}"/>
          </ac:picMkLst>
        </pc:picChg>
        <pc:picChg chg="add mod">
          <ac:chgData name="서동현(2018144014)" userId="2fea219f-ee77-42f8-a3cb-c940d966d1f8" providerId="ADAL" clId="{7D357DCA-B4D5-4F9E-BED1-BAF548D89B2C}" dt="2022-12-20T13:09:25.751" v="872" actId="14100"/>
          <ac:picMkLst>
            <pc:docMk/>
            <pc:sldMk cId="0" sldId="265"/>
            <ac:picMk id="4118" creationId="{715A6072-A505-B5A5-F041-289AEDDBF509}"/>
          </ac:picMkLst>
        </pc:picChg>
        <pc:picChg chg="add del mod">
          <ac:chgData name="서동현(2018144014)" userId="2fea219f-ee77-42f8-a3cb-c940d966d1f8" providerId="ADAL" clId="{7D357DCA-B4D5-4F9E-BED1-BAF548D89B2C}" dt="2022-12-21T16:52:11.423" v="1891" actId="478"/>
          <ac:picMkLst>
            <pc:docMk/>
            <pc:sldMk cId="0" sldId="265"/>
            <ac:picMk id="4120" creationId="{033F2695-ECA7-BB50-DB9F-2184D8C8634E}"/>
          </ac:picMkLst>
        </pc:picChg>
        <pc:picChg chg="add del mod">
          <ac:chgData name="서동현(2018144014)" userId="2fea219f-ee77-42f8-a3cb-c940d966d1f8" providerId="ADAL" clId="{7D357DCA-B4D5-4F9E-BED1-BAF548D89B2C}" dt="2022-12-20T11:57:56.664" v="221" actId="478"/>
          <ac:picMkLst>
            <pc:docMk/>
            <pc:sldMk cId="0" sldId="265"/>
            <ac:picMk id="4122" creationId="{F08D4039-B372-1276-F53F-3C02142C1235}"/>
          </ac:picMkLst>
        </pc:picChg>
        <pc:picChg chg="add mod">
          <ac:chgData name="서동현(2018144014)" userId="2fea219f-ee77-42f8-a3cb-c940d966d1f8" providerId="ADAL" clId="{7D357DCA-B4D5-4F9E-BED1-BAF548D89B2C}" dt="2022-12-21T17:04:42.129" v="2028" actId="14100"/>
          <ac:picMkLst>
            <pc:docMk/>
            <pc:sldMk cId="0" sldId="265"/>
            <ac:picMk id="4124" creationId="{1D33936F-0EB4-7E58-4DAB-54A46D883A53}"/>
          </ac:picMkLst>
        </pc:picChg>
        <pc:picChg chg="add del mod">
          <ac:chgData name="서동현(2018144014)" userId="2fea219f-ee77-42f8-a3cb-c940d966d1f8" providerId="ADAL" clId="{7D357DCA-B4D5-4F9E-BED1-BAF548D89B2C}" dt="2022-12-20T12:58:48.480" v="586" actId="478"/>
          <ac:picMkLst>
            <pc:docMk/>
            <pc:sldMk cId="0" sldId="265"/>
            <ac:picMk id="4127" creationId="{1868D766-E3E4-9603-9662-0DEACCE7DF04}"/>
          </ac:picMkLst>
        </pc:picChg>
        <pc:picChg chg="add del mod">
          <ac:chgData name="서동현(2018144014)" userId="2fea219f-ee77-42f8-a3cb-c940d966d1f8" providerId="ADAL" clId="{7D357DCA-B4D5-4F9E-BED1-BAF548D89B2C}" dt="2022-12-20T12:58:53.773" v="589" actId="478"/>
          <ac:picMkLst>
            <pc:docMk/>
            <pc:sldMk cId="0" sldId="265"/>
            <ac:picMk id="4129" creationId="{86E4263A-48BD-85D5-67D2-4D863538A943}"/>
          </ac:picMkLst>
        </pc:picChg>
        <pc:picChg chg="add del mod">
          <ac:chgData name="서동현(2018144014)" userId="2fea219f-ee77-42f8-a3cb-c940d966d1f8" providerId="ADAL" clId="{7D357DCA-B4D5-4F9E-BED1-BAF548D89B2C}" dt="2022-12-20T12:59:34.436" v="594" actId="478"/>
          <ac:picMkLst>
            <pc:docMk/>
            <pc:sldMk cId="0" sldId="265"/>
            <ac:picMk id="4131" creationId="{B54ECE5D-E2BB-8327-C595-54D638090754}"/>
          </ac:picMkLst>
        </pc:picChg>
        <pc:picChg chg="add del mod">
          <ac:chgData name="서동현(2018144014)" userId="2fea219f-ee77-42f8-a3cb-c940d966d1f8" providerId="ADAL" clId="{7D357DCA-B4D5-4F9E-BED1-BAF548D89B2C}" dt="2022-12-20T12:59:48.714" v="598" actId="478"/>
          <ac:picMkLst>
            <pc:docMk/>
            <pc:sldMk cId="0" sldId="265"/>
            <ac:picMk id="4133" creationId="{8B6822BA-91F6-9ECB-7E4E-0BA3F6629CB0}"/>
          </ac:picMkLst>
        </pc:picChg>
        <pc:picChg chg="add mod">
          <ac:chgData name="서동현(2018144014)" userId="2fea219f-ee77-42f8-a3cb-c940d966d1f8" providerId="ADAL" clId="{7D357DCA-B4D5-4F9E-BED1-BAF548D89B2C}" dt="2022-12-20T13:20:02.149" v="1869" actId="14100"/>
          <ac:picMkLst>
            <pc:docMk/>
            <pc:sldMk cId="0" sldId="265"/>
            <ac:picMk id="4135" creationId="{06CACE2F-9CAF-4ADA-7386-346224CC6ECF}"/>
          </ac:picMkLst>
        </pc:pic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15" creationId="{BDE803BF-A83C-087A-8678-7EEF1A4C11D4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16" creationId="{3E85346F-E924-8BC7-AADD-BF9D866C07CA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17" creationId="{9D85CAAF-7BE4-72AF-6564-D64FAAB2573E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18" creationId="{9A8AF893-2FF7-4669-8F4E-99FB183F3EA7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19" creationId="{B1ABDF8D-9DEF-58F3-F905-97F947E017D6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23" creationId="{FB72FE09-0050-2BEE-E62E-4CBC61FC6C7B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24" creationId="{C8DB9770-8D8E-1901-7EFA-87E37D82EFA2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27" creationId="{18271CCC-17D8-3152-BFFF-2B14D5611113}"/>
          </ac:cxnSpMkLst>
        </pc:cxnChg>
        <pc:cxnChg chg="mod">
          <ac:chgData name="서동현(2018144014)" userId="2fea219f-ee77-42f8-a3cb-c940d966d1f8" providerId="ADAL" clId="{7D357DCA-B4D5-4F9E-BED1-BAF548D89B2C}" dt="2022-12-20T11:41:16.936" v="131" actId="1076"/>
          <ac:cxnSpMkLst>
            <pc:docMk/>
            <pc:sldMk cId="0" sldId="265"/>
            <ac:cxnSpMk id="38" creationId="{83B6CD9D-D7CE-1D23-3CDE-DB034D078574}"/>
          </ac:cxnSpMkLst>
        </pc:cxnChg>
        <pc:cxnChg chg="mod">
          <ac:chgData name="서동현(2018144014)" userId="2fea219f-ee77-42f8-a3cb-c940d966d1f8" providerId="ADAL" clId="{7D357DCA-B4D5-4F9E-BED1-BAF548D89B2C}" dt="2022-12-20T11:40:56.510" v="130" actId="1076"/>
          <ac:cxnSpMkLst>
            <pc:docMk/>
            <pc:sldMk cId="0" sldId="265"/>
            <ac:cxnSpMk id="47" creationId="{540992AB-1B50-3038-5EF0-356DA10C9314}"/>
          </ac:cxnSpMkLst>
        </pc:cxnChg>
        <pc:cxnChg chg="mod">
          <ac:chgData name="서동현(2018144014)" userId="2fea219f-ee77-42f8-a3cb-c940d966d1f8" providerId="ADAL" clId="{7D357DCA-B4D5-4F9E-BED1-BAF548D89B2C}" dt="2022-12-20T11:40:56.510" v="130" actId="1076"/>
          <ac:cxnSpMkLst>
            <pc:docMk/>
            <pc:sldMk cId="0" sldId="265"/>
            <ac:cxnSpMk id="49" creationId="{7380EADA-22D4-6DCE-B404-A09BBE43A536}"/>
          </ac:cxnSpMkLst>
        </pc:cxnChg>
        <pc:cxnChg chg="mod">
          <ac:chgData name="서동현(2018144014)" userId="2fea219f-ee77-42f8-a3cb-c940d966d1f8" providerId="ADAL" clId="{7D357DCA-B4D5-4F9E-BED1-BAF548D89B2C}" dt="2022-12-20T11:40:56.510" v="130" actId="1076"/>
          <ac:cxnSpMkLst>
            <pc:docMk/>
            <pc:sldMk cId="0" sldId="265"/>
            <ac:cxnSpMk id="60" creationId="{EE86A2AE-9E13-E6E7-FD9B-AC6CCB60AE78}"/>
          </ac:cxnSpMkLst>
        </pc:cxnChg>
        <pc:cxnChg chg="mod">
          <ac:chgData name="서동현(2018144014)" userId="2fea219f-ee77-42f8-a3cb-c940d966d1f8" providerId="ADAL" clId="{7D357DCA-B4D5-4F9E-BED1-BAF548D89B2C}" dt="2022-12-20T11:40:56.510" v="130" actId="1076"/>
          <ac:cxnSpMkLst>
            <pc:docMk/>
            <pc:sldMk cId="0" sldId="265"/>
            <ac:cxnSpMk id="63" creationId="{3A9690EB-406B-C48C-3F98-907CD134E07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433588-0123-478F-8314-13DE7539AC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5300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3050" tIns="66524" rIns="133050" bIns="66524" numCol="1" anchor="t" anchorCtr="0" compatLnSpc="1">
            <a:prstTxWarp prst="textNoShape">
              <a:avLst/>
            </a:prstTxWarp>
          </a:bodyPr>
          <a:lstStyle>
            <a:lvl1pPr defTabSz="1331878" eaLnBrk="1" latinLnBrk="1" hangingPunct="1">
              <a:spcBef>
                <a:spcPct val="2000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CEA4591-4414-4B7D-9F1E-900A9520400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1338" y="0"/>
            <a:ext cx="4305300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3050" tIns="66524" rIns="133050" bIns="66524" numCol="1" anchor="t" anchorCtr="0" compatLnSpc="1">
            <a:prstTxWarp prst="textNoShape">
              <a:avLst/>
            </a:prstTxWarp>
          </a:bodyPr>
          <a:lstStyle>
            <a:lvl1pPr algn="r" defTabSz="1331878" eaLnBrk="1" latinLnBrk="1" hangingPunct="1">
              <a:spcBef>
                <a:spcPct val="2000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96E5165-887D-4593-ADBA-50CD964A018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3639800"/>
            <a:ext cx="4305300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3050" tIns="66524" rIns="133050" bIns="66524" numCol="1" anchor="b" anchorCtr="0" compatLnSpc="1">
            <a:prstTxWarp prst="textNoShape">
              <a:avLst/>
            </a:prstTxWarp>
          </a:bodyPr>
          <a:lstStyle>
            <a:lvl1pPr defTabSz="1331878" eaLnBrk="1" latinLnBrk="1" hangingPunct="1">
              <a:spcBef>
                <a:spcPct val="2000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C5C705C-2074-4D08-9A47-9A568074111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1338" y="13639800"/>
            <a:ext cx="4305300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3050" tIns="66524" rIns="133050" bIns="66524" numCol="1" anchor="b" anchorCtr="0" compatLnSpc="1">
            <a:prstTxWarp prst="textNoShape">
              <a:avLst/>
            </a:prstTxWarp>
          </a:bodyPr>
          <a:lstStyle>
            <a:lvl1pPr algn="r" defTabSz="1330325" eaLnBrk="1" latinLnBrk="1" hangingPunct="1">
              <a:spcBef>
                <a:spcPct val="20000"/>
              </a:spcBef>
              <a:defRPr sz="1700"/>
            </a:lvl1pPr>
          </a:lstStyle>
          <a:p>
            <a:fld id="{1BB89996-7C57-4387-BE3B-9C51D183CB5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B6A38EA-6323-4520-B2F5-8DB5157C1E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1588" tIns="65794" rIns="131588" bIns="6579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033BCEE-6514-4EFD-AAE9-9A528CC0EC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1338" y="0"/>
            <a:ext cx="4303712" cy="71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1588" tIns="65794" rIns="131588" bIns="6579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F9374AD-71B0-450F-A57D-9110302DD1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43225" y="1076325"/>
            <a:ext cx="4040188" cy="5386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C870429F-37FD-4DFD-92B4-5031F24483A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6818313"/>
            <a:ext cx="7942262" cy="6461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1588" tIns="65794" rIns="131588" bIns="65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90DD8DE0-99F0-4B10-B1EB-6ED278DDB5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638213"/>
            <a:ext cx="4302125" cy="7159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1588" tIns="65794" rIns="131588" bIns="6579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4C9BDE3D-4103-4D03-9978-D3FCADF22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338" y="13638213"/>
            <a:ext cx="4303712" cy="7159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1588" tIns="65794" rIns="131588" bIns="6579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700"/>
            </a:lvl1pPr>
          </a:lstStyle>
          <a:p>
            <a:fld id="{C1DA607F-B5C7-4488-88A2-95BB86E34E8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652463" algn="l" rtl="0" eaLnBrk="0" fontAlgn="base" latinLnBrk="1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304925" algn="l" rtl="0" eaLnBrk="0" fontAlgn="base" latinLnBrk="1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957388" algn="l" rtl="0" eaLnBrk="0" fontAlgn="base" latinLnBrk="1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609850" algn="l" rtl="0" eaLnBrk="0" fontAlgn="base" latinLnBrk="1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3263265" algn="l" defTabSz="1305306" rtl="0" eaLnBrk="1" latinLnBrk="1" hangingPunct="1">
      <a:defRPr sz="1713" kern="1200">
        <a:solidFill>
          <a:schemeClr val="tx1"/>
        </a:solidFill>
        <a:latin typeface="+mn-lt"/>
        <a:ea typeface="+mn-ea"/>
        <a:cs typeface="+mn-cs"/>
      </a:defRPr>
    </a:lvl6pPr>
    <a:lvl7pPr marL="3915918" algn="l" defTabSz="1305306" rtl="0" eaLnBrk="1" latinLnBrk="1" hangingPunct="1">
      <a:defRPr sz="1713" kern="1200">
        <a:solidFill>
          <a:schemeClr val="tx1"/>
        </a:solidFill>
        <a:latin typeface="+mn-lt"/>
        <a:ea typeface="+mn-ea"/>
        <a:cs typeface="+mn-cs"/>
      </a:defRPr>
    </a:lvl7pPr>
    <a:lvl8pPr marL="4568571" algn="l" defTabSz="1305306" rtl="0" eaLnBrk="1" latinLnBrk="1" hangingPunct="1">
      <a:defRPr sz="1713" kern="1200">
        <a:solidFill>
          <a:schemeClr val="tx1"/>
        </a:solidFill>
        <a:latin typeface="+mn-lt"/>
        <a:ea typeface="+mn-ea"/>
        <a:cs typeface="+mn-cs"/>
      </a:defRPr>
    </a:lvl8pPr>
    <a:lvl9pPr marL="5221224" algn="l" defTabSz="1305306" rtl="0" eaLnBrk="1" latinLnBrk="1" hangingPunct="1">
      <a:defRPr sz="17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30909577-071B-4E73-9643-7069B87852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1066800" indent="-40957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643063" indent="-327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301875" indent="-327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957513" indent="-327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3414713" indent="-327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871913" indent="-327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4329113" indent="-327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786313" indent="-327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622299A-052F-4D93-BA13-18BFA3BCB9DB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5123" name="슬라이드 이미지 개체 틀 1">
            <a:extLst>
              <a:ext uri="{FF2B5EF4-FFF2-40B4-BE49-F238E27FC236}">
                <a16:creationId xmlns:a16="http://schemas.microsoft.com/office/drawing/2014/main" id="{504E9E5C-71D9-4646-A3A5-115047101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6400" y="1076325"/>
            <a:ext cx="4038600" cy="5386388"/>
          </a:xfrm>
          <a:ln/>
        </p:spPr>
      </p:sp>
      <p:sp>
        <p:nvSpPr>
          <p:cNvPr id="5124" name="슬라이드 노트 개체 틀 2">
            <a:extLst>
              <a:ext uri="{FF2B5EF4-FFF2-40B4-BE49-F238E27FC236}">
                <a16:creationId xmlns:a16="http://schemas.microsoft.com/office/drawing/2014/main" id="{D1BEDE1D-D339-4656-9E33-00F6729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8701" tIns="69351" rIns="138701" bIns="69351"/>
          <a:lstStyle/>
          <a:p>
            <a:pPr defTabSz="1312863" eaLnBrk="1" hangingPunct="1">
              <a:spcBef>
                <a:spcPct val="0"/>
              </a:spcBef>
            </a:pPr>
            <a:endParaRPr lang="ko-KR" altLang="ko-KR" sz="2500"/>
          </a:p>
        </p:txBody>
      </p:sp>
      <p:sp>
        <p:nvSpPr>
          <p:cNvPr id="5125" name="슬라이드 번호 개체 틀 3">
            <a:extLst>
              <a:ext uri="{FF2B5EF4-FFF2-40B4-BE49-F238E27FC236}">
                <a16:creationId xmlns:a16="http://schemas.microsoft.com/office/drawing/2014/main" id="{CBE33D48-6054-4521-A43C-14530546328F}"/>
              </a:ext>
            </a:extLst>
          </p:cNvPr>
          <p:cNvSpPr txBox="1">
            <a:spLocks noGrp="1"/>
          </p:cNvSpPr>
          <p:nvPr/>
        </p:nvSpPr>
        <p:spPr bwMode="auto">
          <a:xfrm>
            <a:off x="5621338" y="13635038"/>
            <a:ext cx="43037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8701" tIns="69351" rIns="138701" bIns="69351" anchor="b"/>
          <a:lstStyle>
            <a:lvl1pPr defTabSz="962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62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62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62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62025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0877A3F-970B-4A9D-8CD2-402224D29B81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>
                <a:spcBef>
                  <a:spcPct val="0"/>
                </a:spcBef>
              </a:pPr>
              <a:t>1</a:t>
            </a:fld>
            <a:endParaRPr kumimoji="0"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0119" y="13420750"/>
            <a:ext cx="27539052" cy="926065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60237" y="24481337"/>
            <a:ext cx="22678815" cy="110380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3AA830-C4AD-4F2F-989A-2C7DCB56C1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26BC67-B2B7-44A5-BDCA-2EDDC1513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155F46-8C7B-41FE-A080-DF9C87705A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BA4B7B-A01A-4B2A-B24B-E68F9EC3030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946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1C451E-C1B5-42A1-BE68-1A47A37C50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D0DD5B-F5FE-4C47-847A-C18D9FC02A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815498-E788-483F-AF42-ABE82F8D72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AD5F69-DA37-477E-92D8-70CD41CE17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9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3086123" y="3842856"/>
            <a:ext cx="6883047" cy="3456096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430119" y="3842856"/>
            <a:ext cx="20436333" cy="3456096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FB4B28-6814-4D2B-AD4D-6B71F0BA09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AABD5A-E2E1-4C52-BCEB-340AB7212A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4653A0-6CB6-49A9-9AC4-D7298F6ED2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02824-A12D-4898-9D7A-F58151E9703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986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7938F4C-7C81-4421-ACAD-AA079EB64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706174-AD42-401F-8103-3074537976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97AA12-C747-4219-8683-7DD723E93E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68B67A-63BC-44BE-8D01-6CB4F677778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613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260" y="27759464"/>
            <a:ext cx="27541339" cy="858118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8260" y="18309817"/>
            <a:ext cx="27541339" cy="944964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F0ED19-CDF5-46A0-A655-5C44927E19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FCB662-7852-4AA6-8FE9-CE5B549F4B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0F69D5-3A06-4AF5-B778-70F857704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808739-1F4B-485A-836B-6A3FCAB24CC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156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430118" y="12482534"/>
            <a:ext cx="13658546" cy="25921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308337" y="12482534"/>
            <a:ext cx="13660834" cy="25921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534CB-BB72-4A2C-9FBD-F06267BE7E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DE931-9D7D-4138-8A2A-17791CFA8A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1C82D-7501-4A9C-8C6D-F2978095F7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AF617-4364-4CC5-9BF6-E00E685CACD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224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080" y="1730186"/>
            <a:ext cx="29159130" cy="719973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079" y="9670140"/>
            <a:ext cx="14315272" cy="402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20079" y="13699739"/>
            <a:ext cx="14315272" cy="248908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59361" y="9670140"/>
            <a:ext cx="14319849" cy="402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59361" y="13699739"/>
            <a:ext cx="14319849" cy="248908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923AAB9-4D38-4DCB-ABAD-CB27AD2E74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142DEF-85FD-4EC0-9276-1D81BA6365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B2EC2AE-E058-412F-8701-710E0180FC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6E13B-9F3D-4CD7-AD20-6D7DA5BC41C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727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D5976B2-C403-4F97-99E2-F8DABA8B39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E0A6D33-0747-4953-9EB5-C17561662C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C7A5A77-ACA2-4719-B8B5-17C68694CB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CE7593-F4CB-4067-A8C5-A1216FFE9E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746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280BA9A-106C-4DAD-9D26-622C4F5F9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F95333A-864D-470F-904C-7417271FEA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63F45DB-5A2C-4599-AE0F-B70FF1BE8C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5386DD-BA27-45B6-8CD9-FE097EB29F7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652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079" y="1718936"/>
            <a:ext cx="10658654" cy="732122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7735" y="1718936"/>
            <a:ext cx="18111475" cy="36871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20079" y="9040163"/>
            <a:ext cx="10658654" cy="295503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A0F20-80BA-479B-BE5C-DC5765BD07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3EA93-D568-43C2-B7F2-82DC1FD5FA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CCD6E-6C55-47B4-AC7B-123FC9A5BC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57CFF-F189-414A-9C87-700CD099052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966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9886" y="30241122"/>
            <a:ext cx="19440945" cy="35683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49886" y="3860856"/>
            <a:ext cx="19440945" cy="259190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49886" y="33809489"/>
            <a:ext cx="19440945" cy="5071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7445D-028E-4326-9148-1854DAC45C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CFC89-312F-4A7C-B8C2-EB2AC50CBC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DC6B3-3C86-4784-B3F0-713532F785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23EC9-BE09-4BBB-B120-38DBACAC3F4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410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0CF0D6F-C993-477F-A75D-51F33A7DD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30463" y="3843338"/>
            <a:ext cx="27538362" cy="71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1C7203C-FC0E-42D5-95C8-8924927A0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30463" y="12482513"/>
            <a:ext cx="27538362" cy="259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4ACBF75-2CC3-4340-A1E9-73749F25DF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0463" y="39357300"/>
            <a:ext cx="6750050" cy="287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A0D9DF7-A3D0-4D38-A9A1-D19C71450B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071225" y="39357300"/>
            <a:ext cx="10256838" cy="287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1776A98-D4F7-4E55-8A1E-9821D25514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218775" y="39357300"/>
            <a:ext cx="6750050" cy="287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4700"/>
            </a:lvl1pPr>
          </a:lstStyle>
          <a:p>
            <a:fld id="{20F9E153-8CBC-4C52-B188-4AC1CE2E149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133475" indent="-1133475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0400">
          <a:solidFill>
            <a:schemeClr val="tx1"/>
          </a:solidFill>
          <a:latin typeface="+mn-lt"/>
          <a:ea typeface="+mn-ea"/>
          <a:cs typeface="+mn-cs"/>
        </a:defRPr>
      </a:lvl1pPr>
      <a:lvl2pPr marL="2457450" indent="-942975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200">
          <a:solidFill>
            <a:schemeClr val="tx1"/>
          </a:solidFill>
          <a:latin typeface="+mn-lt"/>
          <a:ea typeface="+mn-ea"/>
        </a:defRPr>
      </a:lvl2pPr>
      <a:lvl3pPr marL="378142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900">
          <a:solidFill>
            <a:schemeClr val="tx1"/>
          </a:solidFill>
          <a:latin typeface="+mn-lt"/>
          <a:ea typeface="+mn-ea"/>
        </a:defRPr>
      </a:lvl3pPr>
      <a:lvl4pPr marL="5295900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6600">
          <a:solidFill>
            <a:schemeClr val="tx1"/>
          </a:solidFill>
          <a:latin typeface="+mn-lt"/>
          <a:ea typeface="+mn-ea"/>
        </a:defRPr>
      </a:lvl4pPr>
      <a:lvl5pPr marL="681037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5pPr>
      <a:lvl6pPr marL="72675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6pPr>
      <a:lvl7pPr marL="77247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7pPr>
      <a:lvl8pPr marL="81819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8pPr>
      <a:lvl9pPr marL="86391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B785665-F003-4BD2-AFD9-ED56225D288E}"/>
              </a:ext>
            </a:extLst>
          </p:cNvPr>
          <p:cNvSpPr/>
          <p:nvPr/>
        </p:nvSpPr>
        <p:spPr>
          <a:xfrm>
            <a:off x="515938" y="6802438"/>
            <a:ext cx="15190787" cy="7855387"/>
          </a:xfrm>
          <a:prstGeom prst="rect">
            <a:avLst/>
          </a:prstGeom>
          <a:noFill/>
          <a:ln w="1270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100" name="Rectangle 209">
            <a:extLst>
              <a:ext uri="{FF2B5EF4-FFF2-40B4-BE49-F238E27FC236}">
                <a16:creationId xmlns:a16="http://schemas.microsoft.com/office/drawing/2014/main" id="{76EBE7B3-1979-4A32-A213-FDCCF6EA5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7419795"/>
            <a:ext cx="14743113" cy="5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0" algn="l" latinLnBrk="1">
              <a:lnSpc>
                <a:spcPct val="150000"/>
              </a:lnSpc>
            </a:pPr>
            <a:endParaRPr lang="en-US" altLang="ko-KR" sz="40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127000" algn="l" latinLnBrk="1">
              <a:lnSpc>
                <a:spcPct val="1500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맑은고딕"/>
                <a:ea typeface="맑은 고딕" panose="020B0503020000020004" pitchFamily="50" charset="-127"/>
                <a:cs typeface="굴림" panose="020B0600000101010101" pitchFamily="50" charset="-127"/>
              </a:rPr>
              <a:t>범</a:t>
            </a:r>
            <a:r>
              <a:rPr lang="ko-KR" altLang="ko-KR" sz="4000" b="1" dirty="0">
                <a:solidFill>
                  <a:srgbClr val="000000"/>
                </a:solidFill>
                <a:effectLst/>
                <a:latin typeface="맑은고딕"/>
                <a:ea typeface="맑은 고딕" panose="020B0503020000020004" pitchFamily="50" charset="-127"/>
                <a:cs typeface="굴림" panose="020B0600000101010101" pitchFamily="50" charset="-127"/>
              </a:rPr>
              <a:t>죄와 테러에 대한 사건 사고 방지</a:t>
            </a:r>
            <a:endParaRPr lang="en-US" altLang="ko-KR" sz="4000" b="1" dirty="0">
              <a:solidFill>
                <a:srgbClr val="000000"/>
              </a:solidFill>
              <a:latin typeface="맑은고딕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127000" algn="l" latinLnBrk="1">
              <a:lnSpc>
                <a:spcPct val="150000"/>
              </a:lnSpc>
            </a:pPr>
            <a:r>
              <a:rPr lang="en-US" altLang="ko-KR" sz="4000" b="1" dirty="0">
                <a:effectLst/>
                <a:latin typeface="맑은고딕"/>
                <a:cs typeface="Times New Roman" panose="02020603050405020304" pitchFamily="18" charset="0"/>
              </a:rPr>
              <a:t>4</a:t>
            </a:r>
            <a:r>
              <a:rPr lang="ko-KR" altLang="ko-KR" sz="4000" b="1" dirty="0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차 산업혁명시대에 맞는 스마트 엘리베이터</a:t>
            </a:r>
            <a:endParaRPr lang="en-US" altLang="ko-KR" sz="4000" b="1" dirty="0">
              <a:solidFill>
                <a:srgbClr val="000000"/>
              </a:solidFill>
              <a:latin typeface="맑은고딕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algn="l" latinLnBrk="1">
              <a:lnSpc>
                <a:spcPct val="150000"/>
              </a:lnSpc>
            </a:pPr>
            <a:r>
              <a:rPr lang="ko-KR" altLang="ko-KR" sz="4000" b="1" dirty="0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통신 시스템 이해 및 적용</a:t>
            </a:r>
            <a:endParaRPr lang="en-US" altLang="ko-KR" sz="4000" b="1" dirty="0">
              <a:solidFill>
                <a:srgbClr val="000000"/>
              </a:solidFill>
              <a:latin typeface="맑은고딕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algn="l" latinLnBrk="1">
              <a:lnSpc>
                <a:spcPct val="150000"/>
              </a:lnSpc>
            </a:pPr>
            <a:r>
              <a:rPr lang="ko-KR" altLang="ko-KR" sz="4000" b="1" dirty="0" err="1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센서값에</a:t>
            </a:r>
            <a:r>
              <a:rPr lang="ko-KR" altLang="ko-KR" sz="4000" b="1" dirty="0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 따른 </a:t>
            </a:r>
            <a:r>
              <a:rPr lang="ko-KR" altLang="ko-KR" sz="4000" b="1" dirty="0" err="1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액추에이터</a:t>
            </a:r>
            <a:r>
              <a:rPr lang="ko-KR" altLang="ko-KR" sz="4000" b="1" dirty="0">
                <a:effectLst/>
                <a:latin typeface="맑은고딕"/>
                <a:ea typeface="맑은 고딕" panose="020B0503020000020004" pitchFamily="50" charset="-127"/>
                <a:cs typeface="Times New Roman" panose="02020603050405020304" pitchFamily="18" charset="0"/>
              </a:rPr>
              <a:t> 제어</a:t>
            </a:r>
            <a:endParaRPr lang="ko-KR" altLang="ko-KR" sz="4000" dirty="0">
              <a:solidFill>
                <a:srgbClr val="000000"/>
              </a:solidFill>
              <a:effectLst/>
              <a:latin typeface="맑은고딕"/>
              <a:cs typeface="굴림" panose="020B0600000101010101" pitchFamily="50" charset="-127"/>
            </a:endParaRPr>
          </a:p>
          <a:p>
            <a:pPr marL="265113" indent="-265113" algn="just" eaLnBrk="1" hangingPunct="1">
              <a:spcBef>
                <a:spcPct val="0"/>
              </a:spcBef>
            </a:pPr>
            <a:endParaRPr lang="en-US" altLang="ko-KR" sz="3500" dirty="0"/>
          </a:p>
        </p:txBody>
      </p:sp>
      <p:cxnSp>
        <p:nvCxnSpPr>
          <p:cNvPr id="4101" name="직선 연결선 12">
            <a:extLst>
              <a:ext uri="{FF2B5EF4-FFF2-40B4-BE49-F238E27FC236}">
                <a16:creationId xmlns:a16="http://schemas.microsoft.com/office/drawing/2014/main" id="{25A80B1F-FCF4-4867-B478-121AC3DFC3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00438" y="6903538"/>
            <a:ext cx="0" cy="306031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3AC39F4-D9F6-40C0-8358-4F4EF75E5972}"/>
              </a:ext>
            </a:extLst>
          </p:cNvPr>
          <p:cNvSpPr/>
          <p:nvPr/>
        </p:nvSpPr>
        <p:spPr>
          <a:xfrm>
            <a:off x="515938" y="38501268"/>
            <a:ext cx="31380112" cy="4203918"/>
          </a:xfrm>
          <a:prstGeom prst="rect">
            <a:avLst/>
          </a:prstGeom>
          <a:noFill/>
          <a:ln w="1270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7" name="모서리가 둥근 직사각형 186">
            <a:extLst>
              <a:ext uri="{FF2B5EF4-FFF2-40B4-BE49-F238E27FC236}">
                <a16:creationId xmlns:a16="http://schemas.microsoft.com/office/drawing/2014/main" id="{9CD86D8A-DDCF-4A7C-929A-83BC53976E6A}"/>
              </a:ext>
            </a:extLst>
          </p:cNvPr>
          <p:cNvSpPr/>
          <p:nvPr/>
        </p:nvSpPr>
        <p:spPr>
          <a:xfrm>
            <a:off x="12750865" y="37742808"/>
            <a:ext cx="6879935" cy="1558780"/>
          </a:xfrm>
          <a:prstGeom prst="roundRect">
            <a:avLst/>
          </a:prstGeom>
          <a:solidFill>
            <a:srgbClr val="1D4575"/>
          </a:solidFill>
          <a:ln w="1270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결  론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46E236A-CF95-4445-9D27-20EFB58CDBA3}"/>
              </a:ext>
            </a:extLst>
          </p:cNvPr>
          <p:cNvSpPr/>
          <p:nvPr/>
        </p:nvSpPr>
        <p:spPr>
          <a:xfrm>
            <a:off x="541337" y="15546742"/>
            <a:ext cx="15203487" cy="21870066"/>
          </a:xfrm>
          <a:prstGeom prst="rect">
            <a:avLst/>
          </a:prstGeom>
          <a:noFill/>
          <a:ln w="1270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108" name="직사각형 3">
            <a:extLst>
              <a:ext uri="{FF2B5EF4-FFF2-40B4-BE49-F238E27FC236}">
                <a16:creationId xmlns:a16="http://schemas.microsoft.com/office/drawing/2014/main" id="{EFF8883B-4AAE-43EA-8ED2-5D4980BEF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32399288" cy="5984875"/>
          </a:xfrm>
          <a:prstGeom prst="rect">
            <a:avLst/>
          </a:prstGeom>
          <a:solidFill>
            <a:srgbClr val="1D4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87413"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defTabSz="887413"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887413"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887413"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887413"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3067050" indent="-781050" defTabSz="887413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524250" indent="-781050" defTabSz="887413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981450" indent="-781050" defTabSz="887413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438650" indent="-781050" defTabSz="887413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endParaRPr lang="ko-KR" altLang="en-US" sz="4100"/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86336E64-F948-4922-901F-DCB666877753}"/>
              </a:ext>
            </a:extLst>
          </p:cNvPr>
          <p:cNvSpPr/>
          <p:nvPr/>
        </p:nvSpPr>
        <p:spPr>
          <a:xfrm>
            <a:off x="1370715" y="6202989"/>
            <a:ext cx="10068283" cy="1401098"/>
          </a:xfrm>
          <a:prstGeom prst="roundRect">
            <a:avLst/>
          </a:prstGeom>
          <a:solidFill>
            <a:srgbClr val="1D4575"/>
          </a:solidFill>
          <a:ln w="1270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66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서론 및 개요</a:t>
            </a:r>
          </a:p>
        </p:txBody>
      </p:sp>
      <p:sp>
        <p:nvSpPr>
          <p:cNvPr id="4113" name="TextBox 49">
            <a:extLst>
              <a:ext uri="{FF2B5EF4-FFF2-40B4-BE49-F238E27FC236}">
                <a16:creationId xmlns:a16="http://schemas.microsoft.com/office/drawing/2014/main" id="{91A86C14-20D6-41F2-B26F-471AC2996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81063"/>
            <a:ext cx="32394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 err="1">
                <a:solidFill>
                  <a:schemeClr val="bg1"/>
                </a:solidFill>
              </a:rPr>
              <a:t>고오급</a:t>
            </a:r>
            <a:r>
              <a:rPr lang="ko-KR" altLang="en-US" sz="7200" b="1" dirty="0">
                <a:solidFill>
                  <a:schemeClr val="bg1"/>
                </a:solidFill>
              </a:rPr>
              <a:t> 엘리베이터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강윤식</a:t>
            </a:r>
            <a:r>
              <a:rPr lang="en-US" altLang="ko-KR" sz="4400" b="1" dirty="0">
                <a:solidFill>
                  <a:schemeClr val="bg1"/>
                </a:solidFill>
              </a:rPr>
              <a:t>, </a:t>
            </a:r>
            <a:r>
              <a:rPr lang="ko-KR" altLang="en-US" sz="4400" b="1" dirty="0">
                <a:solidFill>
                  <a:schemeClr val="bg1"/>
                </a:solidFill>
              </a:rPr>
              <a:t>서동현</a:t>
            </a:r>
            <a:r>
              <a:rPr lang="en-US" altLang="ko-KR" sz="4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전자공학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E-mail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: donghyun9904@naver.com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2" name="모서리가 둥근 직사각형 137">
            <a:extLst>
              <a:ext uri="{FF2B5EF4-FFF2-40B4-BE49-F238E27FC236}">
                <a16:creationId xmlns:a16="http://schemas.microsoft.com/office/drawing/2014/main" id="{FB920126-A0DA-4023-87C2-3A13A134032C}"/>
              </a:ext>
            </a:extLst>
          </p:cNvPr>
          <p:cNvSpPr/>
          <p:nvPr/>
        </p:nvSpPr>
        <p:spPr>
          <a:xfrm>
            <a:off x="1359000" y="14966315"/>
            <a:ext cx="10079999" cy="1401098"/>
          </a:xfrm>
          <a:prstGeom prst="roundRect">
            <a:avLst/>
          </a:prstGeom>
          <a:solidFill>
            <a:srgbClr val="1D4575"/>
          </a:solidFill>
          <a:ln w="1270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66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본론</a:t>
            </a:r>
          </a:p>
        </p:txBody>
      </p:sp>
      <p:cxnSp>
        <p:nvCxnSpPr>
          <p:cNvPr id="4117" name="직선 연결선 8">
            <a:extLst>
              <a:ext uri="{FF2B5EF4-FFF2-40B4-BE49-F238E27FC236}">
                <a16:creationId xmlns:a16="http://schemas.microsoft.com/office/drawing/2014/main" id="{694EECEB-1349-4A94-B9B4-2A1D5C48E9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63" y="5948363"/>
            <a:ext cx="8753475" cy="635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55" name="Rectangle 209">
            <a:extLst>
              <a:ext uri="{FF2B5EF4-FFF2-40B4-BE49-F238E27FC236}">
                <a16:creationId xmlns:a16="http://schemas.microsoft.com/office/drawing/2014/main" id="{00C63439-CC99-4A62-9BCC-DD70BFF93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39332484"/>
            <a:ext cx="30921325" cy="31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3500" dirty="0"/>
              <a:t> </a:t>
            </a:r>
            <a:r>
              <a:rPr lang="ko-KR" altLang="en-US" sz="3500" dirty="0"/>
              <a:t>통신시스템의 중요성 인지 및 보안 강화 필요</a:t>
            </a:r>
            <a:endParaRPr lang="en-US" altLang="ko-KR" sz="3500" dirty="0"/>
          </a:p>
          <a:p>
            <a:pPr marL="265113" indent="-265113" algn="just" eaLnBrk="1" hangingPunct="1">
              <a:lnSpc>
                <a:spcPct val="150000"/>
              </a:lnSpc>
              <a:spcBef>
                <a:spcPct val="0"/>
              </a:spcBef>
            </a:pPr>
            <a:endParaRPr lang="en-US" altLang="ko-KR" sz="3500" dirty="0"/>
          </a:p>
          <a:p>
            <a:pPr marL="265113" indent="-265113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3500" dirty="0"/>
              <a:t>구동 전압 및 전력과 회로 구성의 중요성</a:t>
            </a:r>
            <a:endParaRPr lang="en-US" altLang="ko-KR" sz="3500" dirty="0"/>
          </a:p>
          <a:p>
            <a:pPr marL="265113" indent="-265113" algn="just" eaLnBrk="1" hangingPunct="1">
              <a:lnSpc>
                <a:spcPct val="150000"/>
              </a:lnSpc>
              <a:spcBef>
                <a:spcPct val="0"/>
              </a:spcBef>
            </a:pPr>
            <a:endParaRPr lang="en-US" altLang="ko-KR" sz="35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BECB01-9271-482B-9DD5-14860E75216A}"/>
              </a:ext>
            </a:extLst>
          </p:cNvPr>
          <p:cNvSpPr/>
          <p:nvPr/>
        </p:nvSpPr>
        <p:spPr>
          <a:xfrm>
            <a:off x="16701568" y="19186779"/>
            <a:ext cx="15203487" cy="18230029"/>
          </a:xfrm>
          <a:prstGeom prst="rect">
            <a:avLst/>
          </a:prstGeom>
          <a:noFill/>
          <a:ln w="1270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82741A-2B9C-419F-978D-9E33381860AD}"/>
              </a:ext>
            </a:extLst>
          </p:cNvPr>
          <p:cNvSpPr/>
          <p:nvPr/>
        </p:nvSpPr>
        <p:spPr>
          <a:xfrm>
            <a:off x="16730640" y="6749355"/>
            <a:ext cx="15203487" cy="11572762"/>
          </a:xfrm>
          <a:prstGeom prst="rect">
            <a:avLst/>
          </a:prstGeom>
          <a:noFill/>
          <a:ln w="1270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Rectangle 209">
            <a:extLst>
              <a:ext uri="{FF2B5EF4-FFF2-40B4-BE49-F238E27FC236}">
                <a16:creationId xmlns:a16="http://schemas.microsoft.com/office/drawing/2014/main" id="{7FDAAFE0-B033-4724-AB2C-B6C7987C6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760" y="22461303"/>
            <a:ext cx="19787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 dirty="0"/>
              <a:t>[ </a:t>
            </a:r>
            <a:r>
              <a:rPr lang="ko-KR" altLang="en-US" sz="2400" b="1" dirty="0" err="1"/>
              <a:t>동작부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]</a:t>
            </a:r>
            <a:endParaRPr lang="en-US" altLang="ko-KR" sz="3200" b="1" dirty="0"/>
          </a:p>
        </p:txBody>
      </p:sp>
      <p:sp>
        <p:nvSpPr>
          <p:cNvPr id="48" name="Rectangle 209">
            <a:extLst>
              <a:ext uri="{FF2B5EF4-FFF2-40B4-BE49-F238E27FC236}">
                <a16:creationId xmlns:a16="http://schemas.microsoft.com/office/drawing/2014/main" id="{34D8D595-FBC6-43D4-B056-2809657D5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10" y="16653960"/>
            <a:ext cx="100800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1. </a:t>
            </a:r>
            <a:r>
              <a:rPr lang="ko-KR" altLang="en-US" sz="3200" b="1" dirty="0"/>
              <a:t>하드웨어 구성도</a:t>
            </a:r>
            <a:endParaRPr lang="en-US" altLang="ko-KR" sz="3200" b="1" dirty="0"/>
          </a:p>
        </p:txBody>
      </p:sp>
      <p:sp>
        <p:nvSpPr>
          <p:cNvPr id="54" name="Rectangle 209">
            <a:extLst>
              <a:ext uri="{FF2B5EF4-FFF2-40B4-BE49-F238E27FC236}">
                <a16:creationId xmlns:a16="http://schemas.microsoft.com/office/drawing/2014/main" id="{677C45D0-F741-4535-AA87-8588700C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3165232"/>
            <a:ext cx="147431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시스템 동작부는 물리적인 동작 및 제어 역할을 담당</a:t>
            </a:r>
            <a:r>
              <a:rPr lang="en-US" altLang="ko-KR" sz="3500" dirty="0"/>
              <a:t>.</a:t>
            </a:r>
          </a:p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인터페이스부는 센서 </a:t>
            </a:r>
            <a:r>
              <a:rPr lang="ko-KR" altLang="en-US" sz="3500" dirty="0" err="1"/>
              <a:t>계측값을</a:t>
            </a:r>
            <a:r>
              <a:rPr lang="ko-KR" altLang="en-US" sz="3500" dirty="0"/>
              <a:t> 화면으로 출력함 </a:t>
            </a:r>
            <a:endParaRPr lang="en-US" altLang="ko-KR" sz="3500" dirty="0"/>
          </a:p>
        </p:txBody>
      </p:sp>
      <p:sp>
        <p:nvSpPr>
          <p:cNvPr id="64" name="Rectangle 209">
            <a:extLst>
              <a:ext uri="{FF2B5EF4-FFF2-40B4-BE49-F238E27FC236}">
                <a16:creationId xmlns:a16="http://schemas.microsoft.com/office/drawing/2014/main" id="{DD4DBD8C-AABF-474A-BB83-9BED55133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7752" y="20190464"/>
            <a:ext cx="100800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 dirty="0"/>
              <a:t>1. </a:t>
            </a:r>
            <a:r>
              <a:rPr lang="ko-KR" altLang="en-US" sz="3600" b="1" dirty="0"/>
              <a:t>구동전압 인가</a:t>
            </a:r>
            <a:endParaRPr lang="en-US" altLang="ko-KR" sz="3600" b="1" dirty="0"/>
          </a:p>
        </p:txBody>
      </p:sp>
      <p:sp>
        <p:nvSpPr>
          <p:cNvPr id="44" name="모서리가 둥근 직사각형 137">
            <a:extLst>
              <a:ext uri="{FF2B5EF4-FFF2-40B4-BE49-F238E27FC236}">
                <a16:creationId xmlns:a16="http://schemas.microsoft.com/office/drawing/2014/main" id="{524E300B-9E68-4AFD-B9FA-5FAD22BD75D4}"/>
              </a:ext>
            </a:extLst>
          </p:cNvPr>
          <p:cNvSpPr/>
          <p:nvPr/>
        </p:nvSpPr>
        <p:spPr>
          <a:xfrm>
            <a:off x="17724830" y="18573202"/>
            <a:ext cx="10079999" cy="1401098"/>
          </a:xfrm>
          <a:prstGeom prst="roundRect">
            <a:avLst/>
          </a:prstGeom>
          <a:solidFill>
            <a:srgbClr val="1D4575"/>
          </a:solidFill>
          <a:ln w="1270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66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검증</a:t>
            </a:r>
          </a:p>
        </p:txBody>
      </p:sp>
      <p:sp>
        <p:nvSpPr>
          <p:cNvPr id="51" name="Rectangle 209">
            <a:extLst>
              <a:ext uri="{FF2B5EF4-FFF2-40B4-BE49-F238E27FC236}">
                <a16:creationId xmlns:a16="http://schemas.microsoft.com/office/drawing/2014/main" id="{8F0CCC63-B28E-460C-909D-98B8CA833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45" y="27361109"/>
            <a:ext cx="10965014" cy="49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[ </a:t>
            </a:r>
            <a:r>
              <a:rPr lang="ko-KR" altLang="en-US" sz="3200" b="1" dirty="0"/>
              <a:t>시스템 구성 </a:t>
            </a:r>
            <a:r>
              <a:rPr lang="en-US" altLang="ko-KR" sz="3200" b="1" dirty="0"/>
              <a:t>]</a:t>
            </a:r>
          </a:p>
        </p:txBody>
      </p:sp>
      <p:sp>
        <p:nvSpPr>
          <p:cNvPr id="53" name="Rectangle 209">
            <a:extLst>
              <a:ext uri="{FF2B5EF4-FFF2-40B4-BE49-F238E27FC236}">
                <a16:creationId xmlns:a16="http://schemas.microsoft.com/office/drawing/2014/main" id="{B867E6F6-A2E6-4D7C-B365-10F0F40FD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20" y="24613633"/>
            <a:ext cx="100800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2. </a:t>
            </a:r>
            <a:r>
              <a:rPr lang="ko-KR" altLang="en-US" sz="3200" b="1" dirty="0"/>
              <a:t>시스템 구성 및 흐름도</a:t>
            </a:r>
            <a:endParaRPr lang="en-US" altLang="ko-KR" sz="3200" b="1" dirty="0"/>
          </a:p>
        </p:txBody>
      </p:sp>
      <p:sp>
        <p:nvSpPr>
          <p:cNvPr id="71" name="Rectangle 209">
            <a:extLst>
              <a:ext uri="{FF2B5EF4-FFF2-40B4-BE49-F238E27FC236}">
                <a16:creationId xmlns:a16="http://schemas.microsoft.com/office/drawing/2014/main" id="{B3D75B70-5681-4B36-989A-581681CB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28" y="30354807"/>
            <a:ext cx="100800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3. </a:t>
            </a:r>
            <a:r>
              <a:rPr lang="ko-KR" altLang="en-US" sz="3200" b="1" dirty="0"/>
              <a:t>회로도</a:t>
            </a:r>
            <a:endParaRPr lang="en-US" altLang="ko-KR" sz="3200" b="1" dirty="0"/>
          </a:p>
        </p:txBody>
      </p:sp>
      <p:sp>
        <p:nvSpPr>
          <p:cNvPr id="82" name="Rectangle 209">
            <a:extLst>
              <a:ext uri="{FF2B5EF4-FFF2-40B4-BE49-F238E27FC236}">
                <a16:creationId xmlns:a16="http://schemas.microsoft.com/office/drawing/2014/main" id="{CE2D7CB8-5E35-4C5B-9FF2-4148AB3DA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17321777"/>
            <a:ext cx="1474311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시스템 동작부와 인터페이스부로 나뉨</a:t>
            </a:r>
            <a:endParaRPr lang="en-US" altLang="ko-KR" sz="3500" dirty="0"/>
          </a:p>
        </p:txBody>
      </p:sp>
      <p:sp>
        <p:nvSpPr>
          <p:cNvPr id="85" name="Rectangle 209">
            <a:extLst>
              <a:ext uri="{FF2B5EF4-FFF2-40B4-BE49-F238E27FC236}">
                <a16:creationId xmlns:a16="http://schemas.microsoft.com/office/drawing/2014/main" id="{AAEC8D60-464E-4D6C-8AC5-5FF6BE462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6053" y="32813955"/>
            <a:ext cx="100800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2. </a:t>
            </a:r>
            <a:r>
              <a:rPr lang="ko-KR" altLang="en-US" sz="3200" b="1" dirty="0"/>
              <a:t>예외 시나리오 </a:t>
            </a:r>
            <a:endParaRPr lang="en-US" altLang="ko-KR" sz="32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5C59C8-68D2-6CA6-08AA-4170B440A04D}"/>
              </a:ext>
            </a:extLst>
          </p:cNvPr>
          <p:cNvGrpSpPr/>
          <p:nvPr/>
        </p:nvGrpSpPr>
        <p:grpSpPr>
          <a:xfrm>
            <a:off x="926506" y="18055245"/>
            <a:ext cx="7251424" cy="4504956"/>
            <a:chOff x="2992875" y="1881046"/>
            <a:chExt cx="8703706" cy="4779493"/>
          </a:xfrm>
        </p:grpSpPr>
        <p:pic>
          <p:nvPicPr>
            <p:cNvPr id="4" name="Picture 2" descr="디바이스마트,MCU보드/전자키트 &gt; 통신/네트워크 &gt; 블루투스/BLE,Huicheng,[정품] HC-06 무선 블루투스 시리얼 포트 모듈 (SMD) [SZH-HC118],BLE 2.0 / 2.4GHZ 안테나 내장 / 슬레이브 전용 모듈 / 작동 전압: 3.0~3.6V / 통신거리: 10m / 사이즈: 27x13mm / 안드로이드 호환">
              <a:extLst>
                <a:ext uri="{FF2B5EF4-FFF2-40B4-BE49-F238E27FC236}">
                  <a16:creationId xmlns:a16="http://schemas.microsoft.com/office/drawing/2014/main" id="{F6F3AA0C-4D01-4A63-1952-15762C8A4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687" y="2535589"/>
              <a:ext cx="1702633" cy="170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1C67F70-E39A-1593-6697-DF86D602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4031" y="2761427"/>
              <a:ext cx="1468803" cy="992148"/>
            </a:xfrm>
            <a:prstGeom prst="rect">
              <a:avLst/>
            </a:prstGeom>
          </p:spPr>
        </p:pic>
        <p:pic>
          <p:nvPicPr>
            <p:cNvPr id="7" name="Picture 2" descr="서보 SG90: 이 소형 전기 모터에 대해 알아야 할 모든 것 | 무료 하드웨어">
              <a:extLst>
                <a:ext uri="{FF2B5EF4-FFF2-40B4-BE49-F238E27FC236}">
                  <a16:creationId xmlns:a16="http://schemas.microsoft.com/office/drawing/2014/main" id="{39C4786C-6966-28E2-FBDB-EDA1C3486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663" y="4192593"/>
              <a:ext cx="1718348" cy="103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ATmega128 | Microchip Technology">
              <a:extLst>
                <a:ext uri="{FF2B5EF4-FFF2-40B4-BE49-F238E27FC236}">
                  <a16:creationId xmlns:a16="http://schemas.microsoft.com/office/drawing/2014/main" id="{5766C0F3-2761-66A3-1E2D-8CF33EE98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940" y="3753575"/>
              <a:ext cx="1228005" cy="101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5D050D-52FE-2956-2760-F7D3619D3D5E}"/>
                </a:ext>
              </a:extLst>
            </p:cNvPr>
            <p:cNvSpPr txBox="1"/>
            <p:nvPr/>
          </p:nvSpPr>
          <p:spPr>
            <a:xfrm>
              <a:off x="3834031" y="2435399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RFID</a:t>
              </a:r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8ECCB-F44A-A35E-BA55-6EEAEB8E4D30}"/>
                </a:ext>
              </a:extLst>
            </p:cNvPr>
            <p:cNvSpPr txBox="1"/>
            <p:nvPr/>
          </p:nvSpPr>
          <p:spPr>
            <a:xfrm>
              <a:off x="9768312" y="3899668"/>
              <a:ext cx="1465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HC-06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54EC02-25C0-BD1D-9CC5-9919C198ABED}"/>
                </a:ext>
              </a:extLst>
            </p:cNvPr>
            <p:cNvSpPr txBox="1"/>
            <p:nvPr/>
          </p:nvSpPr>
          <p:spPr>
            <a:xfrm>
              <a:off x="2992875" y="4117453"/>
              <a:ext cx="1985694" cy="35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SG-90(PWM)</a:t>
              </a:r>
              <a:endParaRPr lang="ko-KR" alt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E8DB5-94D1-A555-9D73-BB58C9BB2A60}"/>
                </a:ext>
              </a:extLst>
            </p:cNvPr>
            <p:cNvSpPr txBox="1"/>
            <p:nvPr/>
          </p:nvSpPr>
          <p:spPr>
            <a:xfrm>
              <a:off x="7950186" y="6165125"/>
              <a:ext cx="1465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LED</a:t>
              </a:r>
              <a:endParaRPr lang="ko-KR" altLang="en-US" sz="16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DE803BF-A83C-087A-8678-7EEF1A4C11D4}"/>
                </a:ext>
              </a:extLst>
            </p:cNvPr>
            <p:cNvCxnSpPr>
              <a:cxnSpLocks/>
            </p:cNvCxnSpPr>
            <p:nvPr/>
          </p:nvCxnSpPr>
          <p:spPr>
            <a:xfrm>
              <a:off x="5330100" y="3141905"/>
              <a:ext cx="1533106" cy="1003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5346F-E924-8BC7-AADD-BF9D866C07CA}"/>
                </a:ext>
              </a:extLst>
            </p:cNvPr>
            <p:cNvCxnSpPr/>
            <p:nvPr/>
          </p:nvCxnSpPr>
          <p:spPr>
            <a:xfrm flipH="1" flipV="1">
              <a:off x="5415701" y="2968305"/>
              <a:ext cx="1382799" cy="931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D85CAAF-7BE4-72AF-6564-D64FAAB2573E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7481003" y="2857535"/>
              <a:ext cx="0" cy="81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A8AF893-2FF7-4669-8F4E-99FB183F3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452" y="3526971"/>
              <a:ext cx="1649087" cy="372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1ABDF8D-9DEF-58F3-F905-97F947E01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3452" y="3693235"/>
              <a:ext cx="1636333" cy="375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71D6E9-FCA9-A91B-B70D-B49593ABD195}"/>
                </a:ext>
              </a:extLst>
            </p:cNvPr>
            <p:cNvSpPr txBox="1"/>
            <p:nvPr/>
          </p:nvSpPr>
          <p:spPr>
            <a:xfrm>
              <a:off x="5968290" y="3088224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(SPI)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DD8C08-6CB2-FB90-A2D3-82E324BFC514}"/>
                </a:ext>
              </a:extLst>
            </p:cNvPr>
            <p:cNvSpPr txBox="1"/>
            <p:nvPr/>
          </p:nvSpPr>
          <p:spPr>
            <a:xfrm>
              <a:off x="8348791" y="3331029"/>
              <a:ext cx="1233749" cy="35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(UART)</a:t>
              </a:r>
              <a:endParaRPr lang="ko-KR" alt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3B9AAD-46FF-9F71-CD13-7A5392CFC75A}"/>
                </a:ext>
              </a:extLst>
            </p:cNvPr>
            <p:cNvSpPr txBox="1"/>
            <p:nvPr/>
          </p:nvSpPr>
          <p:spPr>
            <a:xfrm>
              <a:off x="7429560" y="3090446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(ADC)</a:t>
              </a:r>
              <a:endParaRPr lang="ko-KR" altLang="en-US" sz="1600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B72FE09-0050-2BEE-E62E-4CBC61FC6C7B}"/>
                </a:ext>
              </a:extLst>
            </p:cNvPr>
            <p:cNvCxnSpPr>
              <a:cxnSpLocks/>
            </p:cNvCxnSpPr>
            <p:nvPr/>
          </p:nvCxnSpPr>
          <p:spPr>
            <a:xfrm>
              <a:off x="7746277" y="4828138"/>
              <a:ext cx="474229" cy="717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8DB9770-8D8E-1901-7EFA-87E37D82EFA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5457011" y="4470404"/>
              <a:ext cx="1370650" cy="237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리니어 서보 액추에이터 L12-R, 100mm(최대확장거리), 50:1(기어변환비율), 6V용  ">
              <a:extLst>
                <a:ext uri="{FF2B5EF4-FFF2-40B4-BE49-F238E27FC236}">
                  <a16:creationId xmlns:a16="http://schemas.microsoft.com/office/drawing/2014/main" id="{0DBCCFC9-34E5-1D92-D220-FCF6DDE3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838" y="5436831"/>
              <a:ext cx="1152495" cy="115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8271CCC-17D8-3152-BFFF-2B14D5611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4473" y="4846553"/>
              <a:ext cx="597094" cy="674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6D2B2-45EF-C3CC-8118-7C73A07445A0}"/>
                </a:ext>
              </a:extLst>
            </p:cNvPr>
            <p:cNvSpPr txBox="1"/>
            <p:nvPr/>
          </p:nvSpPr>
          <p:spPr>
            <a:xfrm>
              <a:off x="5004771" y="6321985"/>
              <a:ext cx="2126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Linear Actuator</a:t>
              </a:r>
              <a:endParaRPr lang="ko-KR" altLang="en-US" sz="1600" dirty="0"/>
            </a:p>
          </p:txBody>
        </p:sp>
        <p:pic>
          <p:nvPicPr>
            <p:cNvPr id="31" name="Picture 4" descr="아두이노에서 조도센서 사용하기">
              <a:extLst>
                <a:ext uri="{FF2B5EF4-FFF2-40B4-BE49-F238E27FC236}">
                  <a16:creationId xmlns:a16="http://schemas.microsoft.com/office/drawing/2014/main" id="{AAE4CBA5-229E-ECCC-3D92-C82F70492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626" y="2146857"/>
              <a:ext cx="976753" cy="710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아두이노] 아두이노로 LED 깜빡이기">
              <a:extLst>
                <a:ext uri="{FF2B5EF4-FFF2-40B4-BE49-F238E27FC236}">
                  <a16:creationId xmlns:a16="http://schemas.microsoft.com/office/drawing/2014/main" id="{B18980B6-B36D-F66A-DCDA-1607C1525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668" y="5286884"/>
              <a:ext cx="929390" cy="820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BFE220-4EA4-E421-13CC-686218FA5B5C}"/>
                </a:ext>
              </a:extLst>
            </p:cNvPr>
            <p:cNvSpPr txBox="1"/>
            <p:nvPr/>
          </p:nvSpPr>
          <p:spPr>
            <a:xfrm>
              <a:off x="6925669" y="1881046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CDS</a:t>
              </a:r>
              <a:endParaRPr lang="ko-KR" altLang="en-US" sz="1600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D767DC-F13D-1227-C683-046193EE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69785" y="4768190"/>
              <a:ext cx="978732" cy="811480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3B6CD9D-D7CE-1D23-3CDE-DB034D078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3945" y="4519387"/>
              <a:ext cx="1505840" cy="475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2279A9-49E6-09E7-F474-452C45187D65}"/>
                </a:ext>
              </a:extLst>
            </p:cNvPr>
            <p:cNvSpPr txBox="1"/>
            <p:nvPr/>
          </p:nvSpPr>
          <p:spPr>
            <a:xfrm>
              <a:off x="9569785" y="5515865"/>
              <a:ext cx="2126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Tact switch</a:t>
              </a:r>
              <a:endParaRPr lang="ko-KR" alt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A930A6-F0F0-CB0D-1F6F-43798D075AB7}"/>
                </a:ext>
              </a:extLst>
            </p:cNvPr>
            <p:cNvSpPr txBox="1"/>
            <p:nvPr/>
          </p:nvSpPr>
          <p:spPr>
            <a:xfrm>
              <a:off x="8822797" y="4501752"/>
              <a:ext cx="1366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(Interrupt)</a:t>
              </a:r>
              <a:endParaRPr lang="ko-KR" altLang="en-US" sz="16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FCB13E-03DF-1FED-CA4F-CCA4B6EC4F86}"/>
              </a:ext>
            </a:extLst>
          </p:cNvPr>
          <p:cNvGrpSpPr/>
          <p:nvPr/>
        </p:nvGrpSpPr>
        <p:grpSpPr>
          <a:xfrm>
            <a:off x="9068570" y="18466413"/>
            <a:ext cx="6033749" cy="3963990"/>
            <a:chOff x="4851248" y="1795823"/>
            <a:chExt cx="6033749" cy="3963990"/>
          </a:xfrm>
        </p:grpSpPr>
        <p:pic>
          <p:nvPicPr>
            <p:cNvPr id="43" name="Picture 6" descr="ATmega128 | Microchip Technology">
              <a:extLst>
                <a:ext uri="{FF2B5EF4-FFF2-40B4-BE49-F238E27FC236}">
                  <a16:creationId xmlns:a16="http://schemas.microsoft.com/office/drawing/2014/main" id="{158596E3-23E6-5CEA-C95A-39B864E40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940" y="3753575"/>
              <a:ext cx="1228005" cy="101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40992AB-1B50-3038-5EF0-356DA10C9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372462"/>
              <a:ext cx="659031" cy="23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380EADA-22D4-6DCE-B404-A09BBE43A536}"/>
                </a:ext>
              </a:extLst>
            </p:cNvPr>
            <p:cNvCxnSpPr/>
            <p:nvPr/>
          </p:nvCxnSpPr>
          <p:spPr>
            <a:xfrm flipV="1">
              <a:off x="7481003" y="2968305"/>
              <a:ext cx="0" cy="675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AE0CD3-8C66-2662-09BD-CE4AD5830229}"/>
                </a:ext>
              </a:extLst>
            </p:cNvPr>
            <p:cNvSpPr txBox="1"/>
            <p:nvPr/>
          </p:nvSpPr>
          <p:spPr>
            <a:xfrm>
              <a:off x="5622604" y="4163808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(TWI)</a:t>
              </a:r>
              <a:endParaRPr lang="ko-KR" altLang="en-US" sz="1600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E86A2AE-9E13-E6E7-FD9B-AC6CCB60A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8053" y="4470404"/>
              <a:ext cx="1007783" cy="337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44B7DB-5023-1FB2-B4BA-DEEBA62DC4D1}"/>
                </a:ext>
              </a:extLst>
            </p:cNvPr>
            <p:cNvSpPr txBox="1"/>
            <p:nvPr/>
          </p:nvSpPr>
          <p:spPr>
            <a:xfrm>
              <a:off x="8269498" y="4196268"/>
              <a:ext cx="1007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(ADC)</a:t>
              </a:r>
              <a:endParaRPr lang="ko-KR" altLang="en-US" sz="1600" dirty="0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3A9690EB-406B-C48C-3F98-907CD134E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470404"/>
              <a:ext cx="731661" cy="29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6" name="Picture 2" descr="아두이노 - LCD 디스플레이 : 네이버 블로그">
              <a:extLst>
                <a:ext uri="{FF2B5EF4-FFF2-40B4-BE49-F238E27FC236}">
                  <a16:creationId xmlns:a16="http://schemas.microsoft.com/office/drawing/2014/main" id="{6D1C9505-C5FE-CDF1-78DE-8B15CBCFF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36" y="1795823"/>
              <a:ext cx="1340892" cy="1147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C3E9C8E4-4CD7-3785-D9A8-F6425C078FF6}"/>
                </a:ext>
              </a:extLst>
            </p:cNvPr>
            <p:cNvSpPr txBox="1"/>
            <p:nvPr/>
          </p:nvSpPr>
          <p:spPr>
            <a:xfrm>
              <a:off x="5667919" y="1978658"/>
              <a:ext cx="2261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LCD</a:t>
              </a:r>
              <a:r>
                <a:rPr lang="ko-KR" altLang="en-US" sz="1600" dirty="0"/>
                <a:t> 디스플레이</a:t>
              </a:r>
            </a:p>
          </p:txBody>
        </p:sp>
        <p:pic>
          <p:nvPicPr>
            <p:cNvPr id="4098" name="Picture 2" descr="LM35 아날로그 온도 센서 모듈 / KEYES sensor/ LM35 temperature analog sensor module">
              <a:extLst>
                <a:ext uri="{FF2B5EF4-FFF2-40B4-BE49-F238E27FC236}">
                  <a16:creationId xmlns:a16="http://schemas.microsoft.com/office/drawing/2014/main" id="{3681E720-9608-7B5E-45C0-5F889755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526" y="4260686"/>
              <a:ext cx="2169471" cy="145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9" name="TextBox 4098">
              <a:extLst>
                <a:ext uri="{FF2B5EF4-FFF2-40B4-BE49-F238E27FC236}">
                  <a16:creationId xmlns:a16="http://schemas.microsoft.com/office/drawing/2014/main" id="{73DCFF1E-828B-7650-6E9E-672F5163E32A}"/>
                </a:ext>
              </a:extLst>
            </p:cNvPr>
            <p:cNvSpPr txBox="1"/>
            <p:nvPr/>
          </p:nvSpPr>
          <p:spPr>
            <a:xfrm>
              <a:off x="9209383" y="5421259"/>
              <a:ext cx="1465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LM-35</a:t>
              </a:r>
              <a:endParaRPr lang="ko-KR" altLang="en-US" sz="1600" dirty="0"/>
            </a:p>
          </p:txBody>
        </p:sp>
        <p:pic>
          <p:nvPicPr>
            <p:cNvPr id="4102" name="Picture 2" descr="아두이노 / DS1302 RTC 모듈(CR2032 배터리 포함) - 인터파크">
              <a:extLst>
                <a:ext uri="{FF2B5EF4-FFF2-40B4-BE49-F238E27FC236}">
                  <a16:creationId xmlns:a16="http://schemas.microsoft.com/office/drawing/2014/main" id="{53374FFE-EE00-C35A-9893-E1460AB4C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248" y="4438662"/>
              <a:ext cx="1141976" cy="109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03" name="그룹 4102">
            <a:extLst>
              <a:ext uri="{FF2B5EF4-FFF2-40B4-BE49-F238E27FC236}">
                <a16:creationId xmlns:a16="http://schemas.microsoft.com/office/drawing/2014/main" id="{F96CD600-8521-B987-E9B1-D4E9FB1ECCCF}"/>
              </a:ext>
            </a:extLst>
          </p:cNvPr>
          <p:cNvGrpSpPr/>
          <p:nvPr/>
        </p:nvGrpSpPr>
        <p:grpSpPr>
          <a:xfrm>
            <a:off x="893581" y="25116043"/>
            <a:ext cx="7565961" cy="2231633"/>
            <a:chOff x="3580887" y="2671676"/>
            <a:chExt cx="8289252" cy="2069793"/>
          </a:xfrm>
        </p:grpSpPr>
        <p:pic>
          <p:nvPicPr>
            <p:cNvPr id="4104" name="그림 4103">
              <a:extLst>
                <a:ext uri="{FF2B5EF4-FFF2-40B4-BE49-F238E27FC236}">
                  <a16:creationId xmlns:a16="http://schemas.microsoft.com/office/drawing/2014/main" id="{EBA87E58-A830-1A52-0E8B-33EC70E9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72951" y="3446671"/>
              <a:ext cx="1242983" cy="1242983"/>
            </a:xfrm>
            <a:prstGeom prst="rect">
              <a:avLst/>
            </a:prstGeom>
          </p:spPr>
        </p:pic>
        <p:pic>
          <p:nvPicPr>
            <p:cNvPr id="4105" name="그림 4104">
              <a:extLst>
                <a:ext uri="{FF2B5EF4-FFF2-40B4-BE49-F238E27FC236}">
                  <a16:creationId xmlns:a16="http://schemas.microsoft.com/office/drawing/2014/main" id="{34A4ABCD-B3A1-DF7B-BD4B-C1896622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12064" y="2671676"/>
              <a:ext cx="982357" cy="931281"/>
            </a:xfrm>
            <a:prstGeom prst="rect">
              <a:avLst/>
            </a:prstGeom>
          </p:spPr>
        </p:pic>
        <p:pic>
          <p:nvPicPr>
            <p:cNvPr id="4106" name="그림 4105">
              <a:extLst>
                <a:ext uri="{FF2B5EF4-FFF2-40B4-BE49-F238E27FC236}">
                  <a16:creationId xmlns:a16="http://schemas.microsoft.com/office/drawing/2014/main" id="{2CBD9CF4-FE03-98CD-FABE-7EC868E8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00476" y="2671676"/>
              <a:ext cx="665784" cy="930413"/>
            </a:xfrm>
            <a:prstGeom prst="rect">
              <a:avLst/>
            </a:prstGeom>
          </p:spPr>
        </p:pic>
        <p:pic>
          <p:nvPicPr>
            <p:cNvPr id="4107" name="그림 4106">
              <a:extLst>
                <a:ext uri="{FF2B5EF4-FFF2-40B4-BE49-F238E27FC236}">
                  <a16:creationId xmlns:a16="http://schemas.microsoft.com/office/drawing/2014/main" id="{E7B25A41-F918-61DD-44EF-3545B0E1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80887" y="3428571"/>
              <a:ext cx="1312898" cy="1312898"/>
            </a:xfrm>
            <a:prstGeom prst="rect">
              <a:avLst/>
            </a:prstGeom>
          </p:spPr>
        </p:pic>
        <p:pic>
          <p:nvPicPr>
            <p:cNvPr id="4109" name="그림 4108">
              <a:extLst>
                <a:ext uri="{FF2B5EF4-FFF2-40B4-BE49-F238E27FC236}">
                  <a16:creationId xmlns:a16="http://schemas.microsoft.com/office/drawing/2014/main" id="{D1FE0CAB-2B3C-3380-D736-7A8D9DB9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03773" y="3535606"/>
              <a:ext cx="1466366" cy="1020216"/>
            </a:xfrm>
            <a:prstGeom prst="rect">
              <a:avLst/>
            </a:prstGeom>
          </p:spPr>
        </p:pic>
        <p:sp>
          <p:nvSpPr>
            <p:cNvPr id="4110" name="화살표: 오른쪽 4109">
              <a:extLst>
                <a:ext uri="{FF2B5EF4-FFF2-40B4-BE49-F238E27FC236}">
                  <a16:creationId xmlns:a16="http://schemas.microsoft.com/office/drawing/2014/main" id="{659B7126-E18E-D4EC-4C5C-B015EB29E0B5}"/>
                </a:ext>
              </a:extLst>
            </p:cNvPr>
            <p:cNvSpPr/>
            <p:nvPr/>
          </p:nvSpPr>
          <p:spPr>
            <a:xfrm>
              <a:off x="5072514" y="3917482"/>
              <a:ext cx="1900437" cy="3368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1" name="화살표: 오른쪽 4110">
              <a:extLst>
                <a:ext uri="{FF2B5EF4-FFF2-40B4-BE49-F238E27FC236}">
                  <a16:creationId xmlns:a16="http://schemas.microsoft.com/office/drawing/2014/main" id="{BBC81648-51F4-AD25-2E4A-333185384C84}"/>
                </a:ext>
              </a:extLst>
            </p:cNvPr>
            <p:cNvSpPr/>
            <p:nvPr/>
          </p:nvSpPr>
          <p:spPr>
            <a:xfrm flipH="1">
              <a:off x="8215934" y="3903630"/>
              <a:ext cx="1900436" cy="3507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84B3F94E-5058-8233-7C21-A1B44D3085DE}"/>
                </a:ext>
              </a:extLst>
            </p:cNvPr>
            <p:cNvSpPr txBox="1"/>
            <p:nvPr/>
          </p:nvSpPr>
          <p:spPr>
            <a:xfrm>
              <a:off x="5072515" y="4287344"/>
              <a:ext cx="2396176" cy="452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/>
                <a:t>집에서 나갈 때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856B6DE5-B6C8-70F1-307C-FE8E737D4658}"/>
                </a:ext>
              </a:extLst>
            </p:cNvPr>
            <p:cNvSpPr txBox="1"/>
            <p:nvPr/>
          </p:nvSpPr>
          <p:spPr>
            <a:xfrm>
              <a:off x="8119989" y="4398131"/>
              <a:ext cx="2544099" cy="33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아파트 현관을 들어갈 때</a:t>
              </a:r>
            </a:p>
          </p:txBody>
        </p:sp>
      </p:grpSp>
      <p:pic>
        <p:nvPicPr>
          <p:cNvPr id="4115" name="그림 4114">
            <a:extLst>
              <a:ext uri="{FF2B5EF4-FFF2-40B4-BE49-F238E27FC236}">
                <a16:creationId xmlns:a16="http://schemas.microsoft.com/office/drawing/2014/main" id="{E395A3F8-3D1A-D752-D1F1-5907DAFB34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5737" y="24305728"/>
            <a:ext cx="6674818" cy="6049079"/>
          </a:xfrm>
          <a:prstGeom prst="rect">
            <a:avLst/>
          </a:prstGeom>
        </p:spPr>
      </p:pic>
      <p:pic>
        <p:nvPicPr>
          <p:cNvPr id="4118" name="그림 4117">
            <a:extLst>
              <a:ext uri="{FF2B5EF4-FFF2-40B4-BE49-F238E27FC236}">
                <a16:creationId xmlns:a16="http://schemas.microsoft.com/office/drawing/2014/main" id="{715A6072-A505-B5A5-F041-289AEDDBF5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67586" y="7685274"/>
            <a:ext cx="7272170" cy="4214429"/>
          </a:xfrm>
          <a:prstGeom prst="rect">
            <a:avLst/>
          </a:prstGeom>
        </p:spPr>
      </p:pic>
      <p:pic>
        <p:nvPicPr>
          <p:cNvPr id="4124" name="그림 4123">
            <a:extLst>
              <a:ext uri="{FF2B5EF4-FFF2-40B4-BE49-F238E27FC236}">
                <a16:creationId xmlns:a16="http://schemas.microsoft.com/office/drawing/2014/main" id="{1D33936F-0EB4-7E58-4DAB-54A46D883A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106675" y="20888921"/>
            <a:ext cx="8104922" cy="4887862"/>
          </a:xfrm>
          <a:prstGeom prst="rect">
            <a:avLst/>
          </a:prstGeom>
        </p:spPr>
      </p:pic>
      <p:sp>
        <p:nvSpPr>
          <p:cNvPr id="4125" name="Rectangle 209">
            <a:extLst>
              <a:ext uri="{FF2B5EF4-FFF2-40B4-BE49-F238E27FC236}">
                <a16:creationId xmlns:a16="http://schemas.microsoft.com/office/drawing/2014/main" id="{8AB9DE74-6696-EB7E-A719-0D89A817F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10" y="22496037"/>
            <a:ext cx="31133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 dirty="0"/>
              <a:t>[ </a:t>
            </a:r>
            <a:r>
              <a:rPr lang="ko-KR" altLang="en-US" sz="2400" b="1" dirty="0"/>
              <a:t>인터페이스부 </a:t>
            </a:r>
            <a:r>
              <a:rPr lang="en-US" altLang="ko-KR" sz="2400" b="1" dirty="0"/>
              <a:t>]</a:t>
            </a:r>
            <a:endParaRPr lang="en-US" altLang="ko-KR" sz="3200" b="1" dirty="0"/>
          </a:p>
        </p:txBody>
      </p:sp>
      <p:pic>
        <p:nvPicPr>
          <p:cNvPr id="4135" name="그림 4134">
            <a:extLst>
              <a:ext uri="{FF2B5EF4-FFF2-40B4-BE49-F238E27FC236}">
                <a16:creationId xmlns:a16="http://schemas.microsoft.com/office/drawing/2014/main" id="{06CACE2F-9CAF-4ADA-7386-346224CC6EC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86604" y="30468771"/>
            <a:ext cx="10380321" cy="6783504"/>
          </a:xfrm>
          <a:prstGeom prst="rect">
            <a:avLst/>
          </a:prstGeom>
        </p:spPr>
      </p:pic>
      <p:sp>
        <p:nvSpPr>
          <p:cNvPr id="4136" name="Rectangle 209">
            <a:extLst>
              <a:ext uri="{FF2B5EF4-FFF2-40B4-BE49-F238E27FC236}">
                <a16:creationId xmlns:a16="http://schemas.microsoft.com/office/drawing/2014/main" id="{FE71D7DC-B74D-03FA-65B7-65E3744BE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868" y="30429148"/>
            <a:ext cx="10965014" cy="49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[ </a:t>
            </a:r>
            <a:r>
              <a:rPr lang="ko-KR" altLang="en-US" sz="3200" b="1" dirty="0"/>
              <a:t>흐름도 </a:t>
            </a:r>
            <a:r>
              <a:rPr lang="en-US" altLang="ko-KR" sz="3200" b="1" dirty="0"/>
              <a:t>]</a:t>
            </a:r>
          </a:p>
        </p:txBody>
      </p:sp>
      <p:sp>
        <p:nvSpPr>
          <p:cNvPr id="4137" name="Rectangle 209">
            <a:extLst>
              <a:ext uri="{FF2B5EF4-FFF2-40B4-BE49-F238E27FC236}">
                <a16:creationId xmlns:a16="http://schemas.microsoft.com/office/drawing/2014/main" id="{6B1C0FB8-D4B8-DC25-8654-71A21F4B3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6053" y="6997872"/>
            <a:ext cx="100800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200" b="1" dirty="0"/>
              <a:t>4. </a:t>
            </a:r>
            <a:r>
              <a:rPr lang="ko-KR" altLang="en-US" sz="3200" b="1" dirty="0"/>
              <a:t>개발</a:t>
            </a:r>
            <a:endParaRPr lang="en-US" altLang="ko-KR" sz="3200" b="1" dirty="0"/>
          </a:p>
        </p:txBody>
      </p:sp>
      <p:sp>
        <p:nvSpPr>
          <p:cNvPr id="4138" name="Rectangle 209">
            <a:extLst>
              <a:ext uri="{FF2B5EF4-FFF2-40B4-BE49-F238E27FC236}">
                <a16:creationId xmlns:a16="http://schemas.microsoft.com/office/drawing/2014/main" id="{947BF956-5B3B-795B-6AEF-94C96A2FC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0195" y="12131412"/>
            <a:ext cx="14743113" cy="46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en-US" altLang="ko-KR" sz="3500" dirty="0"/>
              <a:t>RFID</a:t>
            </a:r>
            <a:r>
              <a:rPr lang="ko-KR" altLang="en-US" sz="3500" dirty="0"/>
              <a:t>카드 태그</a:t>
            </a:r>
            <a:endParaRPr lang="en-US" altLang="ko-KR" sz="3500" dirty="0"/>
          </a:p>
          <a:p>
            <a:pPr marL="1008063" lvl="1" indent="-265113" algn="just" eaLnBrk="1" hangingPunct="1">
              <a:spcBef>
                <a:spcPct val="0"/>
              </a:spcBef>
            </a:pPr>
            <a:r>
              <a:rPr lang="ko-KR" altLang="en-US" sz="2300" dirty="0"/>
              <a:t>승인된 사용자면 게이트가 열리면서 엘리베이터가 자동으로 </a:t>
            </a:r>
            <a:r>
              <a:rPr lang="en-US" altLang="ko-KR" sz="2300" dirty="0"/>
              <a:t>1</a:t>
            </a:r>
            <a:r>
              <a:rPr lang="ko-KR" altLang="en-US" sz="2300" dirty="0"/>
              <a:t>층에서 사용자의 거주층으로 올라간다</a:t>
            </a:r>
            <a:r>
              <a:rPr lang="en-US" altLang="ko-KR" sz="2300" dirty="0"/>
              <a:t>.</a:t>
            </a:r>
          </a:p>
          <a:p>
            <a:pPr marL="1008063" lvl="1" indent="-265113" algn="just" eaLnBrk="1" hangingPunct="1">
              <a:spcBef>
                <a:spcPct val="0"/>
              </a:spcBef>
            </a:pPr>
            <a:r>
              <a:rPr lang="ko-KR" altLang="en-US" sz="2300" dirty="0" err="1"/>
              <a:t>미승인</a:t>
            </a:r>
            <a:r>
              <a:rPr lang="ko-KR" altLang="en-US" sz="2300" dirty="0"/>
              <a:t> 사용자라면 게이트가 열리지 않는다</a:t>
            </a:r>
            <a:r>
              <a:rPr lang="en-US" altLang="ko-KR" sz="2300" dirty="0"/>
              <a:t>.</a:t>
            </a:r>
          </a:p>
          <a:p>
            <a:pPr marL="1008063" lvl="1" indent="-265113" algn="just" eaLnBrk="1" hangingPunct="1">
              <a:spcBef>
                <a:spcPct val="0"/>
              </a:spcBef>
            </a:pPr>
            <a:endParaRPr lang="en-US" altLang="ko-KR" sz="2300" dirty="0"/>
          </a:p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엘리베이터 블루투스 호출</a:t>
            </a:r>
            <a:endParaRPr lang="en-US" altLang="ko-KR" sz="3500" dirty="0"/>
          </a:p>
          <a:p>
            <a:pPr marL="1008063" lvl="1" indent="-265113" algn="just" eaLnBrk="1" hangingPunct="1">
              <a:spcBef>
                <a:spcPct val="0"/>
              </a:spcBef>
            </a:pPr>
            <a:r>
              <a:rPr lang="ko-KR" altLang="en-US" sz="2300" dirty="0"/>
              <a:t>사용자가 외출을 할 때 블루투스로 사용자층까지 엘리베이터를 호출 할 수 있다</a:t>
            </a:r>
            <a:r>
              <a:rPr lang="en-US" altLang="ko-KR" sz="2300" dirty="0"/>
              <a:t>.</a:t>
            </a:r>
          </a:p>
          <a:p>
            <a:pPr marL="1008063" lvl="1" indent="-265113" algn="just" eaLnBrk="1" hangingPunct="1">
              <a:spcBef>
                <a:spcPct val="0"/>
              </a:spcBef>
            </a:pPr>
            <a:endParaRPr lang="en-US" altLang="ko-KR" sz="2300" dirty="0"/>
          </a:p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온도</a:t>
            </a:r>
            <a:r>
              <a:rPr lang="en-US" altLang="ko-KR" sz="3500" dirty="0"/>
              <a:t>, </a:t>
            </a:r>
            <a:r>
              <a:rPr lang="ko-KR" altLang="en-US" sz="3500" dirty="0"/>
              <a:t>시간 표시</a:t>
            </a:r>
            <a:endParaRPr lang="en-US" altLang="ko-KR" sz="3500" dirty="0"/>
          </a:p>
          <a:p>
            <a:pPr marL="1008063" lvl="1" indent="-265113" algn="just" eaLnBrk="1" hangingPunct="1">
              <a:spcBef>
                <a:spcPct val="0"/>
              </a:spcBef>
            </a:pPr>
            <a:r>
              <a:rPr lang="en-US" altLang="ko-KR" sz="2300" dirty="0"/>
              <a:t>LCD</a:t>
            </a:r>
            <a:r>
              <a:rPr lang="ko-KR" altLang="en-US" sz="2300" dirty="0"/>
              <a:t>디스플레이를 통해 현재시간과 온도를 출력한다</a:t>
            </a:r>
            <a:r>
              <a:rPr lang="en-US" altLang="ko-KR" sz="2300" dirty="0"/>
              <a:t>.</a:t>
            </a:r>
          </a:p>
          <a:p>
            <a:pPr marL="1008063" lvl="1" indent="-265113" algn="just" eaLnBrk="1" hangingPunct="1">
              <a:spcBef>
                <a:spcPct val="0"/>
              </a:spcBef>
            </a:pPr>
            <a:endParaRPr lang="en-US" altLang="ko-KR" sz="2300" dirty="0"/>
          </a:p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조도에 따라 </a:t>
            </a:r>
            <a:r>
              <a:rPr lang="en-US" altLang="ko-KR" sz="3500" dirty="0"/>
              <a:t>LED</a:t>
            </a:r>
            <a:r>
              <a:rPr lang="ko-KR" altLang="en-US" sz="3500" dirty="0" err="1"/>
              <a:t>자동점멸</a:t>
            </a:r>
            <a:endParaRPr lang="en-US" altLang="ko-KR" sz="3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3CEEB-1F2F-DECE-001A-D17572469CA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287" y="26784061"/>
            <a:ext cx="8041420" cy="4450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2EC061-5C89-C0E4-CFDD-B8855FA6415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876702" y="7685273"/>
            <a:ext cx="6448477" cy="4195053"/>
          </a:xfrm>
          <a:prstGeom prst="rect">
            <a:avLst/>
          </a:prstGeom>
        </p:spPr>
      </p:pic>
      <p:sp>
        <p:nvSpPr>
          <p:cNvPr id="8" name="Rectangle 209">
            <a:extLst>
              <a:ext uri="{FF2B5EF4-FFF2-40B4-BE49-F238E27FC236}">
                <a16:creationId xmlns:a16="http://schemas.microsoft.com/office/drawing/2014/main" id="{967EB5CE-37E7-32F2-1FC5-8C7FCBBE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038" y="33517756"/>
            <a:ext cx="1474311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인증되지 않은 카드 </a:t>
            </a:r>
            <a:r>
              <a:rPr lang="ko-KR" altLang="en-US" sz="3500" dirty="0" err="1"/>
              <a:t>태그시</a:t>
            </a:r>
            <a:r>
              <a:rPr lang="ko-KR" altLang="en-US" sz="3500" dirty="0"/>
              <a:t> 경고음 발생</a:t>
            </a:r>
            <a:endParaRPr lang="en-US" altLang="ko-KR" sz="3500" dirty="0"/>
          </a:p>
        </p:txBody>
      </p:sp>
      <p:sp>
        <p:nvSpPr>
          <p:cNvPr id="13" name="Rectangle 209">
            <a:extLst>
              <a:ext uri="{FF2B5EF4-FFF2-40B4-BE49-F238E27FC236}">
                <a16:creationId xmlns:a16="http://schemas.microsoft.com/office/drawing/2014/main" id="{3B0B7F95-0038-FA4A-0A91-4825D9538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7565" y="26984717"/>
            <a:ext cx="603737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외부 </a:t>
            </a:r>
            <a:r>
              <a:rPr lang="ko-KR" altLang="en-US" sz="3500" dirty="0" err="1"/>
              <a:t>조도값에</a:t>
            </a:r>
            <a:r>
              <a:rPr lang="ko-KR" altLang="en-US" sz="3500" dirty="0"/>
              <a:t> 따라 실내 조명을 알맞게 조절하기 위해 조도 변화를 주면서 테스트를 진행한다</a:t>
            </a:r>
            <a:r>
              <a:rPr lang="en-US" altLang="ko-KR" sz="3500" dirty="0"/>
              <a:t>.</a:t>
            </a:r>
            <a:r>
              <a:rPr lang="ko-KR" altLang="en-US" sz="3500" dirty="0"/>
              <a:t> </a:t>
            </a:r>
            <a:endParaRPr lang="en-US" altLang="ko-KR" sz="3500" dirty="0"/>
          </a:p>
        </p:txBody>
      </p:sp>
      <p:sp>
        <p:nvSpPr>
          <p:cNvPr id="25" name="Rectangle 209">
            <a:extLst>
              <a:ext uri="{FF2B5EF4-FFF2-40B4-BE49-F238E27FC236}">
                <a16:creationId xmlns:a16="http://schemas.microsoft.com/office/drawing/2014/main" id="{883AE68C-C932-8EB7-7F4B-27D258F61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8460" y="26292452"/>
            <a:ext cx="100800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 dirty="0"/>
              <a:t>2. </a:t>
            </a:r>
            <a:r>
              <a:rPr lang="ko-KR" altLang="en-US" sz="3600" b="1" dirty="0"/>
              <a:t>조도에 맞는 동작 테스트</a:t>
            </a:r>
            <a:endParaRPr lang="en-US" altLang="ko-KR" sz="3600" b="1" dirty="0"/>
          </a:p>
        </p:txBody>
      </p:sp>
      <p:sp>
        <p:nvSpPr>
          <p:cNvPr id="29" name="Rectangle 209">
            <a:extLst>
              <a:ext uri="{FF2B5EF4-FFF2-40B4-BE49-F238E27FC236}">
                <a16:creationId xmlns:a16="http://schemas.microsoft.com/office/drawing/2014/main" id="{66C25889-9251-40B1-225D-CC4DCDD5B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4218" y="21057511"/>
            <a:ext cx="5696106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457200"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88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65113" indent="-265113" algn="just" eaLnBrk="1" hangingPunct="1">
              <a:spcBef>
                <a:spcPct val="0"/>
              </a:spcBef>
            </a:pPr>
            <a:r>
              <a:rPr lang="ko-KR" altLang="en-US" sz="3500" dirty="0"/>
              <a:t>리니어 </a:t>
            </a:r>
            <a:r>
              <a:rPr lang="ko-KR" altLang="en-US" sz="3500" dirty="0" err="1"/>
              <a:t>액추에이터의</a:t>
            </a:r>
            <a:r>
              <a:rPr lang="ko-KR" altLang="en-US" sz="3500" dirty="0"/>
              <a:t> 데이터시트에 따라 최소 구동 전압 </a:t>
            </a:r>
            <a:r>
              <a:rPr lang="en-US" altLang="ko-KR" sz="3500" dirty="0"/>
              <a:t>6V</a:t>
            </a:r>
            <a:r>
              <a:rPr lang="ko-KR" altLang="en-US" sz="3500" dirty="0"/>
              <a:t>이상 인가하기 위해 </a:t>
            </a:r>
            <a:r>
              <a:rPr lang="ko-KR" altLang="en-US" sz="3500" dirty="0" err="1"/>
              <a:t>파워서플라이</a:t>
            </a:r>
            <a:r>
              <a:rPr lang="ko-KR" altLang="en-US" sz="3500" dirty="0"/>
              <a:t> 적용</a:t>
            </a:r>
            <a:endParaRPr lang="en-US" altLang="ko-KR" sz="3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8669</TotalTime>
  <Words>243</Words>
  <Application>Microsoft Office PowerPoint</Application>
  <PresentationFormat>사용자 지정</PresentationFormat>
  <Paragraphs>63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굴림</vt:lpstr>
      <vt:lpstr>맑은 고딕</vt:lpstr>
      <vt:lpstr>맑은고딕</vt:lpstr>
      <vt:lpstr>Calibri</vt:lpstr>
      <vt:lpstr>기본 디자인</vt:lpstr>
      <vt:lpstr>PowerPoint 프레젠테이션</vt:lpstr>
    </vt:vector>
  </TitlesOfParts>
  <Company>제어계측 공학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모닥불</dc:title>
  <dc:creator>Winxp</dc:creator>
  <cp:lastModifiedBy>서동현(2018144014)</cp:lastModifiedBy>
  <cp:revision>206</cp:revision>
  <cp:lastPrinted>2019-05-10T14:08:10Z</cp:lastPrinted>
  <dcterms:created xsi:type="dcterms:W3CDTF">2005-08-11T07:20:44Z</dcterms:created>
  <dcterms:modified xsi:type="dcterms:W3CDTF">2022-12-21T17:24:37Z</dcterms:modified>
</cp:coreProperties>
</file>